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16"/>
  </p:notesMasterIdLst>
  <p:sldIdLst>
    <p:sldId id="257" r:id="rId3"/>
    <p:sldId id="269" r:id="rId4"/>
    <p:sldId id="270" r:id="rId5"/>
    <p:sldId id="296" r:id="rId6"/>
    <p:sldId id="294" r:id="rId7"/>
    <p:sldId id="264" r:id="rId8"/>
    <p:sldId id="295" r:id="rId9"/>
    <p:sldId id="297" r:id="rId10"/>
    <p:sldId id="298" r:id="rId11"/>
    <p:sldId id="299" r:id="rId12"/>
    <p:sldId id="301" r:id="rId13"/>
    <p:sldId id="302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66FF"/>
    <a:srgbClr val="F2B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OneDrive%20-%20University%20at%20Buffalo\&#26700;&#38754;\model%20plot\0512%20full_widen-spreadshe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OneDrive%20-%20University%20at%20Buffalo\&#26700;&#38754;\model%20plot\0512%20full_normal-tabl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OneDrive%20-%20University%20at%20Buffalo\&#26700;&#38754;\model%20plot\0512%20half_widen-spreadshee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OneDrive%20-%20University%20at%20Buffalo\&#26700;&#38754;\model%20plot\0512%20half_normal-spreadshee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OneDrive%20-%20University%20at%20Buffalo\&#26700;&#38754;\model%20plot\0512%20full_widen-spreadsheet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OneDrive%20-%20University%20at%20Buffalo\&#26700;&#38754;\model%20plot\0512%20full_normal-table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OneDrive%20-%20University%20at%20Buffalo\&#26700;&#38754;\model%20plot\0512%20half_widen-spreadsheet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OneDrive%20-%20University%20at%20Buffalo\&#26700;&#38754;\model%20plot\0512%20half_normal-spreadsheet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OneDrive%20-%20University%20at%20Buffalo\&#26700;&#38754;\model%20result\Final%20statistic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'0512 full_widen-spreadsheet'!$B$19</c:f>
              <c:strCache>
                <c:ptCount val="1"/>
                <c:pt idx="0">
                  <c:v>count turtles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'0512 full_widen-spreadsheet'!$B$20:$B$284</c:f>
              <c:numCache>
                <c:formatCode>General</c:formatCode>
                <c:ptCount val="265"/>
                <c:pt idx="0">
                  <c:v>168</c:v>
                </c:pt>
                <c:pt idx="1">
                  <c:v>168</c:v>
                </c:pt>
                <c:pt idx="2">
                  <c:v>168</c:v>
                </c:pt>
                <c:pt idx="3">
                  <c:v>168</c:v>
                </c:pt>
                <c:pt idx="4">
                  <c:v>168</c:v>
                </c:pt>
                <c:pt idx="5">
                  <c:v>168</c:v>
                </c:pt>
                <c:pt idx="6">
                  <c:v>168</c:v>
                </c:pt>
                <c:pt idx="7">
                  <c:v>168</c:v>
                </c:pt>
                <c:pt idx="8">
                  <c:v>168</c:v>
                </c:pt>
                <c:pt idx="9">
                  <c:v>168</c:v>
                </c:pt>
                <c:pt idx="10">
                  <c:v>168</c:v>
                </c:pt>
                <c:pt idx="11">
                  <c:v>168</c:v>
                </c:pt>
                <c:pt idx="12">
                  <c:v>168</c:v>
                </c:pt>
                <c:pt idx="13">
                  <c:v>168</c:v>
                </c:pt>
                <c:pt idx="14">
                  <c:v>168</c:v>
                </c:pt>
                <c:pt idx="15">
                  <c:v>168</c:v>
                </c:pt>
                <c:pt idx="16">
                  <c:v>168</c:v>
                </c:pt>
                <c:pt idx="17">
                  <c:v>168</c:v>
                </c:pt>
                <c:pt idx="18">
                  <c:v>168</c:v>
                </c:pt>
                <c:pt idx="19">
                  <c:v>167</c:v>
                </c:pt>
                <c:pt idx="20">
                  <c:v>166</c:v>
                </c:pt>
                <c:pt idx="21">
                  <c:v>166</c:v>
                </c:pt>
                <c:pt idx="22">
                  <c:v>165</c:v>
                </c:pt>
                <c:pt idx="23">
                  <c:v>164</c:v>
                </c:pt>
                <c:pt idx="24">
                  <c:v>162</c:v>
                </c:pt>
                <c:pt idx="25">
                  <c:v>162</c:v>
                </c:pt>
                <c:pt idx="26">
                  <c:v>161</c:v>
                </c:pt>
                <c:pt idx="27">
                  <c:v>159</c:v>
                </c:pt>
                <c:pt idx="28">
                  <c:v>159</c:v>
                </c:pt>
                <c:pt idx="29">
                  <c:v>158</c:v>
                </c:pt>
                <c:pt idx="30">
                  <c:v>156</c:v>
                </c:pt>
                <c:pt idx="31">
                  <c:v>156</c:v>
                </c:pt>
                <c:pt idx="32">
                  <c:v>155</c:v>
                </c:pt>
                <c:pt idx="33">
                  <c:v>153</c:v>
                </c:pt>
                <c:pt idx="34">
                  <c:v>151</c:v>
                </c:pt>
                <c:pt idx="35">
                  <c:v>150</c:v>
                </c:pt>
                <c:pt idx="36">
                  <c:v>149</c:v>
                </c:pt>
                <c:pt idx="37">
                  <c:v>147</c:v>
                </c:pt>
                <c:pt idx="38">
                  <c:v>145</c:v>
                </c:pt>
                <c:pt idx="39">
                  <c:v>145</c:v>
                </c:pt>
                <c:pt idx="40">
                  <c:v>143</c:v>
                </c:pt>
                <c:pt idx="41">
                  <c:v>143</c:v>
                </c:pt>
                <c:pt idx="42">
                  <c:v>140</c:v>
                </c:pt>
                <c:pt idx="43">
                  <c:v>139</c:v>
                </c:pt>
                <c:pt idx="44">
                  <c:v>139</c:v>
                </c:pt>
                <c:pt idx="45">
                  <c:v>136</c:v>
                </c:pt>
                <c:pt idx="46">
                  <c:v>135</c:v>
                </c:pt>
                <c:pt idx="47">
                  <c:v>135</c:v>
                </c:pt>
                <c:pt idx="48">
                  <c:v>132</c:v>
                </c:pt>
                <c:pt idx="49">
                  <c:v>132</c:v>
                </c:pt>
                <c:pt idx="50">
                  <c:v>131</c:v>
                </c:pt>
                <c:pt idx="51">
                  <c:v>128</c:v>
                </c:pt>
                <c:pt idx="52">
                  <c:v>127</c:v>
                </c:pt>
                <c:pt idx="53">
                  <c:v>127</c:v>
                </c:pt>
                <c:pt idx="54">
                  <c:v>125</c:v>
                </c:pt>
                <c:pt idx="55">
                  <c:v>124</c:v>
                </c:pt>
                <c:pt idx="56">
                  <c:v>124</c:v>
                </c:pt>
                <c:pt idx="57">
                  <c:v>122</c:v>
                </c:pt>
                <c:pt idx="58">
                  <c:v>120</c:v>
                </c:pt>
                <c:pt idx="59">
                  <c:v>120</c:v>
                </c:pt>
                <c:pt idx="60">
                  <c:v>119</c:v>
                </c:pt>
                <c:pt idx="61">
                  <c:v>117</c:v>
                </c:pt>
                <c:pt idx="62">
                  <c:v>117</c:v>
                </c:pt>
                <c:pt idx="63">
                  <c:v>115</c:v>
                </c:pt>
                <c:pt idx="64">
                  <c:v>115</c:v>
                </c:pt>
                <c:pt idx="65">
                  <c:v>113</c:v>
                </c:pt>
                <c:pt idx="66">
                  <c:v>113</c:v>
                </c:pt>
                <c:pt idx="67">
                  <c:v>112</c:v>
                </c:pt>
                <c:pt idx="68">
                  <c:v>110</c:v>
                </c:pt>
                <c:pt idx="69">
                  <c:v>109</c:v>
                </c:pt>
                <c:pt idx="70">
                  <c:v>109</c:v>
                </c:pt>
                <c:pt idx="71">
                  <c:v>106</c:v>
                </c:pt>
                <c:pt idx="72">
                  <c:v>106</c:v>
                </c:pt>
                <c:pt idx="73">
                  <c:v>106</c:v>
                </c:pt>
                <c:pt idx="74">
                  <c:v>103</c:v>
                </c:pt>
                <c:pt idx="75">
                  <c:v>102</c:v>
                </c:pt>
                <c:pt idx="76">
                  <c:v>102</c:v>
                </c:pt>
                <c:pt idx="77">
                  <c:v>101</c:v>
                </c:pt>
                <c:pt idx="78">
                  <c:v>99</c:v>
                </c:pt>
                <c:pt idx="79">
                  <c:v>99</c:v>
                </c:pt>
                <c:pt idx="80">
                  <c:v>97</c:v>
                </c:pt>
                <c:pt idx="81">
                  <c:v>96</c:v>
                </c:pt>
                <c:pt idx="82">
                  <c:v>94</c:v>
                </c:pt>
                <c:pt idx="83">
                  <c:v>94</c:v>
                </c:pt>
                <c:pt idx="84">
                  <c:v>93</c:v>
                </c:pt>
                <c:pt idx="85">
                  <c:v>92</c:v>
                </c:pt>
                <c:pt idx="86">
                  <c:v>91</c:v>
                </c:pt>
                <c:pt idx="87">
                  <c:v>91</c:v>
                </c:pt>
                <c:pt idx="88">
                  <c:v>89</c:v>
                </c:pt>
                <c:pt idx="89">
                  <c:v>89</c:v>
                </c:pt>
                <c:pt idx="90">
                  <c:v>87</c:v>
                </c:pt>
                <c:pt idx="91">
                  <c:v>85</c:v>
                </c:pt>
                <c:pt idx="92">
                  <c:v>85</c:v>
                </c:pt>
                <c:pt idx="93">
                  <c:v>85</c:v>
                </c:pt>
                <c:pt idx="94">
                  <c:v>82</c:v>
                </c:pt>
                <c:pt idx="95">
                  <c:v>82</c:v>
                </c:pt>
                <c:pt idx="96">
                  <c:v>80</c:v>
                </c:pt>
                <c:pt idx="97">
                  <c:v>79</c:v>
                </c:pt>
                <c:pt idx="98">
                  <c:v>78</c:v>
                </c:pt>
                <c:pt idx="99">
                  <c:v>77</c:v>
                </c:pt>
                <c:pt idx="100">
                  <c:v>77</c:v>
                </c:pt>
                <c:pt idx="101">
                  <c:v>76</c:v>
                </c:pt>
                <c:pt idx="102">
                  <c:v>74</c:v>
                </c:pt>
                <c:pt idx="103">
                  <c:v>73</c:v>
                </c:pt>
                <c:pt idx="104">
                  <c:v>73</c:v>
                </c:pt>
                <c:pt idx="105">
                  <c:v>71</c:v>
                </c:pt>
                <c:pt idx="106">
                  <c:v>71</c:v>
                </c:pt>
                <c:pt idx="107">
                  <c:v>70</c:v>
                </c:pt>
                <c:pt idx="108">
                  <c:v>69</c:v>
                </c:pt>
                <c:pt idx="109">
                  <c:v>69</c:v>
                </c:pt>
                <c:pt idx="110">
                  <c:v>68</c:v>
                </c:pt>
                <c:pt idx="111">
                  <c:v>68</c:v>
                </c:pt>
                <c:pt idx="112">
                  <c:v>68</c:v>
                </c:pt>
                <c:pt idx="113">
                  <c:v>66</c:v>
                </c:pt>
                <c:pt idx="114">
                  <c:v>66</c:v>
                </c:pt>
                <c:pt idx="115">
                  <c:v>65</c:v>
                </c:pt>
                <c:pt idx="116">
                  <c:v>65</c:v>
                </c:pt>
                <c:pt idx="117">
                  <c:v>65</c:v>
                </c:pt>
                <c:pt idx="118">
                  <c:v>63</c:v>
                </c:pt>
                <c:pt idx="119">
                  <c:v>63</c:v>
                </c:pt>
                <c:pt idx="120">
                  <c:v>62</c:v>
                </c:pt>
                <c:pt idx="121">
                  <c:v>62</c:v>
                </c:pt>
                <c:pt idx="122">
                  <c:v>62</c:v>
                </c:pt>
                <c:pt idx="123">
                  <c:v>60</c:v>
                </c:pt>
                <c:pt idx="124">
                  <c:v>60</c:v>
                </c:pt>
                <c:pt idx="125">
                  <c:v>60</c:v>
                </c:pt>
                <c:pt idx="126">
                  <c:v>59</c:v>
                </c:pt>
                <c:pt idx="127">
                  <c:v>59</c:v>
                </c:pt>
                <c:pt idx="128">
                  <c:v>58</c:v>
                </c:pt>
                <c:pt idx="129">
                  <c:v>57</c:v>
                </c:pt>
                <c:pt idx="130">
                  <c:v>57</c:v>
                </c:pt>
                <c:pt idx="131">
                  <c:v>56</c:v>
                </c:pt>
                <c:pt idx="132">
                  <c:v>56</c:v>
                </c:pt>
                <c:pt idx="133">
                  <c:v>55</c:v>
                </c:pt>
                <c:pt idx="134">
                  <c:v>54</c:v>
                </c:pt>
                <c:pt idx="135">
                  <c:v>54</c:v>
                </c:pt>
                <c:pt idx="136">
                  <c:v>53</c:v>
                </c:pt>
                <c:pt idx="137">
                  <c:v>53</c:v>
                </c:pt>
                <c:pt idx="138">
                  <c:v>53</c:v>
                </c:pt>
                <c:pt idx="139">
                  <c:v>51</c:v>
                </c:pt>
                <c:pt idx="140">
                  <c:v>51</c:v>
                </c:pt>
                <c:pt idx="141">
                  <c:v>50</c:v>
                </c:pt>
                <c:pt idx="142">
                  <c:v>50</c:v>
                </c:pt>
                <c:pt idx="143">
                  <c:v>50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47</c:v>
                </c:pt>
                <c:pt idx="148">
                  <c:v>47</c:v>
                </c:pt>
                <c:pt idx="149">
                  <c:v>45</c:v>
                </c:pt>
                <c:pt idx="150">
                  <c:v>45</c:v>
                </c:pt>
                <c:pt idx="151">
                  <c:v>45</c:v>
                </c:pt>
                <c:pt idx="152">
                  <c:v>44</c:v>
                </c:pt>
                <c:pt idx="153">
                  <c:v>44</c:v>
                </c:pt>
                <c:pt idx="154">
                  <c:v>42</c:v>
                </c:pt>
                <c:pt idx="155">
                  <c:v>42</c:v>
                </c:pt>
                <c:pt idx="156">
                  <c:v>42</c:v>
                </c:pt>
                <c:pt idx="157">
                  <c:v>41</c:v>
                </c:pt>
                <c:pt idx="158">
                  <c:v>41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39</c:v>
                </c:pt>
                <c:pt idx="163">
                  <c:v>39</c:v>
                </c:pt>
                <c:pt idx="164">
                  <c:v>39</c:v>
                </c:pt>
                <c:pt idx="165">
                  <c:v>38</c:v>
                </c:pt>
                <c:pt idx="166">
                  <c:v>38</c:v>
                </c:pt>
                <c:pt idx="167">
                  <c:v>38</c:v>
                </c:pt>
                <c:pt idx="168">
                  <c:v>37</c:v>
                </c:pt>
                <c:pt idx="169">
                  <c:v>37</c:v>
                </c:pt>
                <c:pt idx="170">
                  <c:v>37</c:v>
                </c:pt>
                <c:pt idx="171">
                  <c:v>36</c:v>
                </c:pt>
                <c:pt idx="172">
                  <c:v>36</c:v>
                </c:pt>
                <c:pt idx="173">
                  <c:v>36</c:v>
                </c:pt>
                <c:pt idx="174">
                  <c:v>35</c:v>
                </c:pt>
                <c:pt idx="175">
                  <c:v>35</c:v>
                </c:pt>
                <c:pt idx="176">
                  <c:v>35</c:v>
                </c:pt>
                <c:pt idx="177">
                  <c:v>34</c:v>
                </c:pt>
                <c:pt idx="178">
                  <c:v>34</c:v>
                </c:pt>
                <c:pt idx="179">
                  <c:v>33</c:v>
                </c:pt>
                <c:pt idx="180">
                  <c:v>33</c:v>
                </c:pt>
                <c:pt idx="181">
                  <c:v>33</c:v>
                </c:pt>
                <c:pt idx="182">
                  <c:v>32</c:v>
                </c:pt>
                <c:pt idx="183">
                  <c:v>32</c:v>
                </c:pt>
                <c:pt idx="184">
                  <c:v>31</c:v>
                </c:pt>
                <c:pt idx="185">
                  <c:v>31</c:v>
                </c:pt>
                <c:pt idx="186">
                  <c:v>31</c:v>
                </c:pt>
                <c:pt idx="187">
                  <c:v>30</c:v>
                </c:pt>
                <c:pt idx="188">
                  <c:v>30</c:v>
                </c:pt>
                <c:pt idx="189">
                  <c:v>30</c:v>
                </c:pt>
                <c:pt idx="190">
                  <c:v>29</c:v>
                </c:pt>
                <c:pt idx="191">
                  <c:v>29</c:v>
                </c:pt>
                <c:pt idx="192">
                  <c:v>28</c:v>
                </c:pt>
                <c:pt idx="193">
                  <c:v>28</c:v>
                </c:pt>
                <c:pt idx="194">
                  <c:v>28</c:v>
                </c:pt>
                <c:pt idx="195">
                  <c:v>27</c:v>
                </c:pt>
                <c:pt idx="196">
                  <c:v>27</c:v>
                </c:pt>
                <c:pt idx="197">
                  <c:v>27</c:v>
                </c:pt>
                <c:pt idx="198">
                  <c:v>26</c:v>
                </c:pt>
                <c:pt idx="199">
                  <c:v>26</c:v>
                </c:pt>
                <c:pt idx="200">
                  <c:v>26</c:v>
                </c:pt>
                <c:pt idx="201">
                  <c:v>25</c:v>
                </c:pt>
                <c:pt idx="202">
                  <c:v>25</c:v>
                </c:pt>
                <c:pt idx="203">
                  <c:v>24</c:v>
                </c:pt>
                <c:pt idx="204">
                  <c:v>24</c:v>
                </c:pt>
                <c:pt idx="205">
                  <c:v>24</c:v>
                </c:pt>
                <c:pt idx="206">
                  <c:v>23</c:v>
                </c:pt>
                <c:pt idx="207">
                  <c:v>23</c:v>
                </c:pt>
                <c:pt idx="208">
                  <c:v>22</c:v>
                </c:pt>
                <c:pt idx="209">
                  <c:v>22</c:v>
                </c:pt>
                <c:pt idx="210">
                  <c:v>22</c:v>
                </c:pt>
                <c:pt idx="211">
                  <c:v>21</c:v>
                </c:pt>
                <c:pt idx="212">
                  <c:v>21</c:v>
                </c:pt>
                <c:pt idx="213">
                  <c:v>21</c:v>
                </c:pt>
                <c:pt idx="214">
                  <c:v>20</c:v>
                </c:pt>
                <c:pt idx="215">
                  <c:v>20</c:v>
                </c:pt>
                <c:pt idx="216">
                  <c:v>20</c:v>
                </c:pt>
                <c:pt idx="217">
                  <c:v>19</c:v>
                </c:pt>
                <c:pt idx="218">
                  <c:v>19</c:v>
                </c:pt>
                <c:pt idx="219">
                  <c:v>19</c:v>
                </c:pt>
                <c:pt idx="220">
                  <c:v>18</c:v>
                </c:pt>
                <c:pt idx="221">
                  <c:v>18</c:v>
                </c:pt>
                <c:pt idx="222">
                  <c:v>17</c:v>
                </c:pt>
                <c:pt idx="223">
                  <c:v>16</c:v>
                </c:pt>
                <c:pt idx="224">
                  <c:v>16</c:v>
                </c:pt>
                <c:pt idx="225">
                  <c:v>16</c:v>
                </c:pt>
                <c:pt idx="226">
                  <c:v>15</c:v>
                </c:pt>
                <c:pt idx="227">
                  <c:v>15</c:v>
                </c:pt>
                <c:pt idx="228">
                  <c:v>14</c:v>
                </c:pt>
                <c:pt idx="229">
                  <c:v>14</c:v>
                </c:pt>
                <c:pt idx="230">
                  <c:v>14</c:v>
                </c:pt>
                <c:pt idx="231">
                  <c:v>13</c:v>
                </c:pt>
                <c:pt idx="232">
                  <c:v>13</c:v>
                </c:pt>
                <c:pt idx="233">
                  <c:v>13</c:v>
                </c:pt>
                <c:pt idx="234">
                  <c:v>12</c:v>
                </c:pt>
                <c:pt idx="235">
                  <c:v>11</c:v>
                </c:pt>
                <c:pt idx="236">
                  <c:v>11</c:v>
                </c:pt>
                <c:pt idx="237">
                  <c:v>11</c:v>
                </c:pt>
                <c:pt idx="238">
                  <c:v>10</c:v>
                </c:pt>
                <c:pt idx="239">
                  <c:v>10</c:v>
                </c:pt>
                <c:pt idx="240">
                  <c:v>9</c:v>
                </c:pt>
                <c:pt idx="241">
                  <c:v>9</c:v>
                </c:pt>
                <c:pt idx="242">
                  <c:v>9</c:v>
                </c:pt>
                <c:pt idx="243">
                  <c:v>8</c:v>
                </c:pt>
                <c:pt idx="244">
                  <c:v>8</c:v>
                </c:pt>
                <c:pt idx="245">
                  <c:v>7</c:v>
                </c:pt>
                <c:pt idx="246">
                  <c:v>7</c:v>
                </c:pt>
                <c:pt idx="247">
                  <c:v>7</c:v>
                </c:pt>
                <c:pt idx="248">
                  <c:v>6</c:v>
                </c:pt>
                <c:pt idx="249">
                  <c:v>6</c:v>
                </c:pt>
                <c:pt idx="250">
                  <c:v>6</c:v>
                </c:pt>
                <c:pt idx="251">
                  <c:v>5</c:v>
                </c:pt>
                <c:pt idx="252">
                  <c:v>5</c:v>
                </c:pt>
                <c:pt idx="253">
                  <c:v>5</c:v>
                </c:pt>
                <c:pt idx="254">
                  <c:v>4</c:v>
                </c:pt>
                <c:pt idx="255">
                  <c:v>4</c:v>
                </c:pt>
                <c:pt idx="256">
                  <c:v>3</c:v>
                </c:pt>
                <c:pt idx="257">
                  <c:v>3</c:v>
                </c:pt>
                <c:pt idx="258">
                  <c:v>3</c:v>
                </c:pt>
                <c:pt idx="259">
                  <c:v>2</c:v>
                </c:pt>
                <c:pt idx="260">
                  <c:v>2</c:v>
                </c:pt>
                <c:pt idx="261">
                  <c:v>2</c:v>
                </c:pt>
                <c:pt idx="262">
                  <c:v>1</c:v>
                </c:pt>
                <c:pt idx="263">
                  <c:v>1</c:v>
                </c:pt>
                <c:pt idx="26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05-4334-8D23-4CD71454D891}"/>
            </c:ext>
          </c:extLst>
        </c:ser>
        <c:ser>
          <c:idx val="1"/>
          <c:order val="1"/>
          <c:tx>
            <c:strRef>
              <c:f>'0512 full_widen-spreadsheet'!$C$19</c:f>
              <c:strCache>
                <c:ptCount val="1"/>
                <c:pt idx="0">
                  <c:v>count turtles with [color = white]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'0512 full_widen-spreadsheet'!$C$20:$C$284</c:f>
              <c:numCache>
                <c:formatCode>General</c:formatCode>
                <c:ptCount val="265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55</c:v>
                </c:pt>
                <c:pt idx="20">
                  <c:v>54</c:v>
                </c:pt>
                <c:pt idx="21">
                  <c:v>54</c:v>
                </c:pt>
                <c:pt idx="22">
                  <c:v>54</c:v>
                </c:pt>
                <c:pt idx="23">
                  <c:v>53</c:v>
                </c:pt>
                <c:pt idx="24">
                  <c:v>51</c:v>
                </c:pt>
                <c:pt idx="25">
                  <c:v>51</c:v>
                </c:pt>
                <c:pt idx="26">
                  <c:v>51</c:v>
                </c:pt>
                <c:pt idx="27">
                  <c:v>49</c:v>
                </c:pt>
                <c:pt idx="28">
                  <c:v>49</c:v>
                </c:pt>
                <c:pt idx="29">
                  <c:v>49</c:v>
                </c:pt>
                <c:pt idx="30">
                  <c:v>47</c:v>
                </c:pt>
                <c:pt idx="31">
                  <c:v>47</c:v>
                </c:pt>
                <c:pt idx="32">
                  <c:v>47</c:v>
                </c:pt>
                <c:pt idx="33">
                  <c:v>45</c:v>
                </c:pt>
                <c:pt idx="34">
                  <c:v>44</c:v>
                </c:pt>
                <c:pt idx="35">
                  <c:v>43</c:v>
                </c:pt>
                <c:pt idx="36">
                  <c:v>43</c:v>
                </c:pt>
                <c:pt idx="37">
                  <c:v>41</c:v>
                </c:pt>
                <c:pt idx="38">
                  <c:v>40</c:v>
                </c:pt>
                <c:pt idx="39">
                  <c:v>40</c:v>
                </c:pt>
                <c:pt idx="40">
                  <c:v>39</c:v>
                </c:pt>
                <c:pt idx="41">
                  <c:v>39</c:v>
                </c:pt>
                <c:pt idx="42">
                  <c:v>37</c:v>
                </c:pt>
                <c:pt idx="43">
                  <c:v>37</c:v>
                </c:pt>
                <c:pt idx="44">
                  <c:v>37</c:v>
                </c:pt>
                <c:pt idx="45">
                  <c:v>35</c:v>
                </c:pt>
                <c:pt idx="46">
                  <c:v>35</c:v>
                </c:pt>
                <c:pt idx="47">
                  <c:v>35</c:v>
                </c:pt>
                <c:pt idx="48">
                  <c:v>33</c:v>
                </c:pt>
                <c:pt idx="49">
                  <c:v>33</c:v>
                </c:pt>
                <c:pt idx="50">
                  <c:v>32</c:v>
                </c:pt>
                <c:pt idx="51">
                  <c:v>30</c:v>
                </c:pt>
                <c:pt idx="52">
                  <c:v>30</c:v>
                </c:pt>
                <c:pt idx="53">
                  <c:v>30</c:v>
                </c:pt>
                <c:pt idx="54">
                  <c:v>29</c:v>
                </c:pt>
                <c:pt idx="55">
                  <c:v>28</c:v>
                </c:pt>
                <c:pt idx="56">
                  <c:v>28</c:v>
                </c:pt>
                <c:pt idx="57">
                  <c:v>27</c:v>
                </c:pt>
                <c:pt idx="58">
                  <c:v>26</c:v>
                </c:pt>
                <c:pt idx="59">
                  <c:v>26</c:v>
                </c:pt>
                <c:pt idx="60">
                  <c:v>26</c:v>
                </c:pt>
                <c:pt idx="61">
                  <c:v>24</c:v>
                </c:pt>
                <c:pt idx="62">
                  <c:v>24</c:v>
                </c:pt>
                <c:pt idx="63">
                  <c:v>23</c:v>
                </c:pt>
                <c:pt idx="64">
                  <c:v>23</c:v>
                </c:pt>
                <c:pt idx="65">
                  <c:v>22</c:v>
                </c:pt>
                <c:pt idx="66">
                  <c:v>22</c:v>
                </c:pt>
                <c:pt idx="67">
                  <c:v>21</c:v>
                </c:pt>
                <c:pt idx="68">
                  <c:v>20</c:v>
                </c:pt>
                <c:pt idx="69">
                  <c:v>20</c:v>
                </c:pt>
                <c:pt idx="70">
                  <c:v>20</c:v>
                </c:pt>
                <c:pt idx="71">
                  <c:v>18</c:v>
                </c:pt>
                <c:pt idx="72">
                  <c:v>18</c:v>
                </c:pt>
                <c:pt idx="73">
                  <c:v>18</c:v>
                </c:pt>
                <c:pt idx="74">
                  <c:v>16</c:v>
                </c:pt>
                <c:pt idx="75">
                  <c:v>16</c:v>
                </c:pt>
                <c:pt idx="76">
                  <c:v>16</c:v>
                </c:pt>
                <c:pt idx="77">
                  <c:v>16</c:v>
                </c:pt>
                <c:pt idx="78">
                  <c:v>14</c:v>
                </c:pt>
                <c:pt idx="79">
                  <c:v>14</c:v>
                </c:pt>
                <c:pt idx="80">
                  <c:v>14</c:v>
                </c:pt>
                <c:pt idx="81">
                  <c:v>13</c:v>
                </c:pt>
                <c:pt idx="82">
                  <c:v>12</c:v>
                </c:pt>
                <c:pt idx="83">
                  <c:v>12</c:v>
                </c:pt>
                <c:pt idx="84">
                  <c:v>11</c:v>
                </c:pt>
                <c:pt idx="85">
                  <c:v>11</c:v>
                </c:pt>
                <c:pt idx="86">
                  <c:v>10</c:v>
                </c:pt>
                <c:pt idx="87">
                  <c:v>10</c:v>
                </c:pt>
                <c:pt idx="88">
                  <c:v>9</c:v>
                </c:pt>
                <c:pt idx="89">
                  <c:v>9</c:v>
                </c:pt>
                <c:pt idx="90">
                  <c:v>7</c:v>
                </c:pt>
                <c:pt idx="91">
                  <c:v>7</c:v>
                </c:pt>
                <c:pt idx="92">
                  <c:v>7</c:v>
                </c:pt>
                <c:pt idx="93">
                  <c:v>7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4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2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05-4334-8D23-4CD71454D891}"/>
            </c:ext>
          </c:extLst>
        </c:ser>
        <c:ser>
          <c:idx val="2"/>
          <c:order val="2"/>
          <c:tx>
            <c:strRef>
              <c:f>'0512 full_widen-spreadsheet'!$D$19</c:f>
              <c:strCache>
                <c:ptCount val="1"/>
                <c:pt idx="0">
                  <c:v>count turtles with [color = cyan]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val>
            <c:numRef>
              <c:f>'0512 full_widen-spreadsheet'!$D$20:$D$284</c:f>
              <c:numCache>
                <c:formatCode>General</c:formatCode>
                <c:ptCount val="265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56</c:v>
                </c:pt>
                <c:pt idx="20">
                  <c:v>56</c:v>
                </c:pt>
                <c:pt idx="21">
                  <c:v>56</c:v>
                </c:pt>
                <c:pt idx="22">
                  <c:v>55</c:v>
                </c:pt>
                <c:pt idx="23">
                  <c:v>55</c:v>
                </c:pt>
                <c:pt idx="24">
                  <c:v>55</c:v>
                </c:pt>
                <c:pt idx="25">
                  <c:v>55</c:v>
                </c:pt>
                <c:pt idx="26">
                  <c:v>54</c:v>
                </c:pt>
                <c:pt idx="27">
                  <c:v>54</c:v>
                </c:pt>
                <c:pt idx="28">
                  <c:v>54</c:v>
                </c:pt>
                <c:pt idx="29">
                  <c:v>54</c:v>
                </c:pt>
                <c:pt idx="30">
                  <c:v>54</c:v>
                </c:pt>
                <c:pt idx="31">
                  <c:v>54</c:v>
                </c:pt>
                <c:pt idx="32">
                  <c:v>54</c:v>
                </c:pt>
                <c:pt idx="33">
                  <c:v>54</c:v>
                </c:pt>
                <c:pt idx="34">
                  <c:v>53</c:v>
                </c:pt>
                <c:pt idx="35">
                  <c:v>53</c:v>
                </c:pt>
                <c:pt idx="36">
                  <c:v>52</c:v>
                </c:pt>
                <c:pt idx="37">
                  <c:v>52</c:v>
                </c:pt>
                <c:pt idx="38">
                  <c:v>51</c:v>
                </c:pt>
                <c:pt idx="39">
                  <c:v>51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49</c:v>
                </c:pt>
                <c:pt idx="44">
                  <c:v>49</c:v>
                </c:pt>
                <c:pt idx="45">
                  <c:v>48</c:v>
                </c:pt>
                <c:pt idx="46">
                  <c:v>47</c:v>
                </c:pt>
                <c:pt idx="47">
                  <c:v>47</c:v>
                </c:pt>
                <c:pt idx="48">
                  <c:v>46</c:v>
                </c:pt>
                <c:pt idx="49">
                  <c:v>46</c:v>
                </c:pt>
                <c:pt idx="50">
                  <c:v>46</c:v>
                </c:pt>
                <c:pt idx="51">
                  <c:v>46</c:v>
                </c:pt>
                <c:pt idx="52">
                  <c:v>45</c:v>
                </c:pt>
                <c:pt idx="53">
                  <c:v>45</c:v>
                </c:pt>
                <c:pt idx="54">
                  <c:v>44</c:v>
                </c:pt>
                <c:pt idx="55">
                  <c:v>44</c:v>
                </c:pt>
                <c:pt idx="56">
                  <c:v>44</c:v>
                </c:pt>
                <c:pt idx="57">
                  <c:v>43</c:v>
                </c:pt>
                <c:pt idx="58">
                  <c:v>43</c:v>
                </c:pt>
                <c:pt idx="59">
                  <c:v>43</c:v>
                </c:pt>
                <c:pt idx="60">
                  <c:v>42</c:v>
                </c:pt>
                <c:pt idx="61">
                  <c:v>42</c:v>
                </c:pt>
                <c:pt idx="62">
                  <c:v>42</c:v>
                </c:pt>
                <c:pt idx="63">
                  <c:v>41</c:v>
                </c:pt>
                <c:pt idx="64">
                  <c:v>41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39</c:v>
                </c:pt>
                <c:pt idx="69">
                  <c:v>39</c:v>
                </c:pt>
                <c:pt idx="70">
                  <c:v>39</c:v>
                </c:pt>
                <c:pt idx="71">
                  <c:v>38</c:v>
                </c:pt>
                <c:pt idx="72">
                  <c:v>38</c:v>
                </c:pt>
                <c:pt idx="73">
                  <c:v>38</c:v>
                </c:pt>
                <c:pt idx="74">
                  <c:v>37</c:v>
                </c:pt>
                <c:pt idx="75">
                  <c:v>37</c:v>
                </c:pt>
                <c:pt idx="76">
                  <c:v>37</c:v>
                </c:pt>
                <c:pt idx="77">
                  <c:v>36</c:v>
                </c:pt>
                <c:pt idx="78">
                  <c:v>36</c:v>
                </c:pt>
                <c:pt idx="79">
                  <c:v>36</c:v>
                </c:pt>
                <c:pt idx="80">
                  <c:v>34</c:v>
                </c:pt>
                <c:pt idx="81">
                  <c:v>34</c:v>
                </c:pt>
                <c:pt idx="82">
                  <c:v>33</c:v>
                </c:pt>
                <c:pt idx="83">
                  <c:v>33</c:v>
                </c:pt>
                <c:pt idx="84">
                  <c:v>33</c:v>
                </c:pt>
                <c:pt idx="85">
                  <c:v>33</c:v>
                </c:pt>
                <c:pt idx="86">
                  <c:v>33</c:v>
                </c:pt>
                <c:pt idx="87">
                  <c:v>33</c:v>
                </c:pt>
                <c:pt idx="88">
                  <c:v>32</c:v>
                </c:pt>
                <c:pt idx="89">
                  <c:v>32</c:v>
                </c:pt>
                <c:pt idx="90">
                  <c:v>32</c:v>
                </c:pt>
                <c:pt idx="91">
                  <c:v>31</c:v>
                </c:pt>
                <c:pt idx="92">
                  <c:v>31</c:v>
                </c:pt>
                <c:pt idx="93">
                  <c:v>31</c:v>
                </c:pt>
                <c:pt idx="94">
                  <c:v>30</c:v>
                </c:pt>
                <c:pt idx="95">
                  <c:v>30</c:v>
                </c:pt>
                <c:pt idx="96">
                  <c:v>29</c:v>
                </c:pt>
                <c:pt idx="97">
                  <c:v>29</c:v>
                </c:pt>
                <c:pt idx="98">
                  <c:v>29</c:v>
                </c:pt>
                <c:pt idx="99">
                  <c:v>28</c:v>
                </c:pt>
                <c:pt idx="100">
                  <c:v>28</c:v>
                </c:pt>
                <c:pt idx="101">
                  <c:v>28</c:v>
                </c:pt>
                <c:pt idx="102">
                  <c:v>27</c:v>
                </c:pt>
                <c:pt idx="103">
                  <c:v>26</c:v>
                </c:pt>
                <c:pt idx="104">
                  <c:v>26</c:v>
                </c:pt>
                <c:pt idx="105">
                  <c:v>25</c:v>
                </c:pt>
                <c:pt idx="106">
                  <c:v>25</c:v>
                </c:pt>
                <c:pt idx="107">
                  <c:v>25</c:v>
                </c:pt>
                <c:pt idx="108">
                  <c:v>24</c:v>
                </c:pt>
                <c:pt idx="109">
                  <c:v>24</c:v>
                </c:pt>
                <c:pt idx="110">
                  <c:v>23</c:v>
                </c:pt>
                <c:pt idx="111">
                  <c:v>23</c:v>
                </c:pt>
                <c:pt idx="112">
                  <c:v>23</c:v>
                </c:pt>
                <c:pt idx="113">
                  <c:v>22</c:v>
                </c:pt>
                <c:pt idx="114">
                  <c:v>22</c:v>
                </c:pt>
                <c:pt idx="115">
                  <c:v>21</c:v>
                </c:pt>
                <c:pt idx="116">
                  <c:v>21</c:v>
                </c:pt>
                <c:pt idx="117">
                  <c:v>21</c:v>
                </c:pt>
                <c:pt idx="118">
                  <c:v>19</c:v>
                </c:pt>
                <c:pt idx="119">
                  <c:v>19</c:v>
                </c:pt>
                <c:pt idx="120">
                  <c:v>18</c:v>
                </c:pt>
                <c:pt idx="121">
                  <c:v>18</c:v>
                </c:pt>
                <c:pt idx="122">
                  <c:v>18</c:v>
                </c:pt>
                <c:pt idx="123">
                  <c:v>17</c:v>
                </c:pt>
                <c:pt idx="124">
                  <c:v>17</c:v>
                </c:pt>
                <c:pt idx="125">
                  <c:v>17</c:v>
                </c:pt>
                <c:pt idx="126">
                  <c:v>16</c:v>
                </c:pt>
                <c:pt idx="127">
                  <c:v>16</c:v>
                </c:pt>
                <c:pt idx="128">
                  <c:v>16</c:v>
                </c:pt>
                <c:pt idx="129">
                  <c:v>15</c:v>
                </c:pt>
                <c:pt idx="130">
                  <c:v>15</c:v>
                </c:pt>
                <c:pt idx="131">
                  <c:v>14</c:v>
                </c:pt>
                <c:pt idx="132">
                  <c:v>14</c:v>
                </c:pt>
                <c:pt idx="133">
                  <c:v>14</c:v>
                </c:pt>
                <c:pt idx="134">
                  <c:v>13</c:v>
                </c:pt>
                <c:pt idx="135">
                  <c:v>13</c:v>
                </c:pt>
                <c:pt idx="136">
                  <c:v>12</c:v>
                </c:pt>
                <c:pt idx="137">
                  <c:v>12</c:v>
                </c:pt>
                <c:pt idx="138">
                  <c:v>12</c:v>
                </c:pt>
                <c:pt idx="139">
                  <c:v>10</c:v>
                </c:pt>
                <c:pt idx="140">
                  <c:v>10</c:v>
                </c:pt>
                <c:pt idx="141">
                  <c:v>9</c:v>
                </c:pt>
                <c:pt idx="142">
                  <c:v>9</c:v>
                </c:pt>
                <c:pt idx="143">
                  <c:v>9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7</c:v>
                </c:pt>
                <c:pt idx="148">
                  <c:v>7</c:v>
                </c:pt>
                <c:pt idx="149">
                  <c:v>6</c:v>
                </c:pt>
                <c:pt idx="150">
                  <c:v>6</c:v>
                </c:pt>
                <c:pt idx="151">
                  <c:v>6</c:v>
                </c:pt>
                <c:pt idx="152">
                  <c:v>5</c:v>
                </c:pt>
                <c:pt idx="153">
                  <c:v>5</c:v>
                </c:pt>
                <c:pt idx="154">
                  <c:v>3</c:v>
                </c:pt>
                <c:pt idx="155">
                  <c:v>3</c:v>
                </c:pt>
                <c:pt idx="156">
                  <c:v>3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B05-4334-8D23-4CD71454D891}"/>
            </c:ext>
          </c:extLst>
        </c:ser>
        <c:ser>
          <c:idx val="3"/>
          <c:order val="3"/>
          <c:tx>
            <c:strRef>
              <c:f>'0512 full_widen-spreadsheet'!$E$19</c:f>
              <c:strCache>
                <c:ptCount val="1"/>
                <c:pt idx="0">
                  <c:v>count turtles with [color = pink]</c:v>
                </c:pt>
              </c:strCache>
            </c:strRef>
          </c:tx>
          <c:spPr>
            <a:ln w="28575" cap="rnd">
              <a:solidFill>
                <a:srgbClr val="FF66FF"/>
              </a:solidFill>
              <a:round/>
            </a:ln>
            <a:effectLst/>
          </c:spPr>
          <c:marker>
            <c:symbol val="none"/>
          </c:marker>
          <c:val>
            <c:numRef>
              <c:f>'0512 full_widen-spreadsheet'!$E$20:$E$284</c:f>
              <c:numCache>
                <c:formatCode>General</c:formatCode>
                <c:ptCount val="265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56</c:v>
                </c:pt>
                <c:pt idx="20">
                  <c:v>56</c:v>
                </c:pt>
                <c:pt idx="21">
                  <c:v>56</c:v>
                </c:pt>
                <c:pt idx="22">
                  <c:v>56</c:v>
                </c:pt>
                <c:pt idx="23">
                  <c:v>56</c:v>
                </c:pt>
                <c:pt idx="24">
                  <c:v>56</c:v>
                </c:pt>
                <c:pt idx="25">
                  <c:v>56</c:v>
                </c:pt>
                <c:pt idx="26">
                  <c:v>56</c:v>
                </c:pt>
                <c:pt idx="27">
                  <c:v>56</c:v>
                </c:pt>
                <c:pt idx="28">
                  <c:v>56</c:v>
                </c:pt>
                <c:pt idx="29">
                  <c:v>55</c:v>
                </c:pt>
                <c:pt idx="30">
                  <c:v>55</c:v>
                </c:pt>
                <c:pt idx="31">
                  <c:v>55</c:v>
                </c:pt>
                <c:pt idx="32">
                  <c:v>54</c:v>
                </c:pt>
                <c:pt idx="33">
                  <c:v>54</c:v>
                </c:pt>
                <c:pt idx="34">
                  <c:v>54</c:v>
                </c:pt>
                <c:pt idx="35">
                  <c:v>54</c:v>
                </c:pt>
                <c:pt idx="36">
                  <c:v>54</c:v>
                </c:pt>
                <c:pt idx="37">
                  <c:v>54</c:v>
                </c:pt>
                <c:pt idx="38">
                  <c:v>54</c:v>
                </c:pt>
                <c:pt idx="39">
                  <c:v>54</c:v>
                </c:pt>
                <c:pt idx="40">
                  <c:v>54</c:v>
                </c:pt>
                <c:pt idx="41">
                  <c:v>54</c:v>
                </c:pt>
                <c:pt idx="42">
                  <c:v>53</c:v>
                </c:pt>
                <c:pt idx="43">
                  <c:v>53</c:v>
                </c:pt>
                <c:pt idx="44">
                  <c:v>53</c:v>
                </c:pt>
                <c:pt idx="45">
                  <c:v>53</c:v>
                </c:pt>
                <c:pt idx="46">
                  <c:v>53</c:v>
                </c:pt>
                <c:pt idx="47">
                  <c:v>53</c:v>
                </c:pt>
                <c:pt idx="48">
                  <c:v>53</c:v>
                </c:pt>
                <c:pt idx="49">
                  <c:v>53</c:v>
                </c:pt>
                <c:pt idx="50">
                  <c:v>53</c:v>
                </c:pt>
                <c:pt idx="51">
                  <c:v>52</c:v>
                </c:pt>
                <c:pt idx="52">
                  <c:v>52</c:v>
                </c:pt>
                <c:pt idx="53">
                  <c:v>52</c:v>
                </c:pt>
                <c:pt idx="54">
                  <c:v>52</c:v>
                </c:pt>
                <c:pt idx="55">
                  <c:v>52</c:v>
                </c:pt>
                <c:pt idx="56">
                  <c:v>52</c:v>
                </c:pt>
                <c:pt idx="57">
                  <c:v>52</c:v>
                </c:pt>
                <c:pt idx="58">
                  <c:v>51</c:v>
                </c:pt>
                <c:pt idx="59">
                  <c:v>51</c:v>
                </c:pt>
                <c:pt idx="60">
                  <c:v>51</c:v>
                </c:pt>
                <c:pt idx="61">
                  <c:v>51</c:v>
                </c:pt>
                <c:pt idx="62">
                  <c:v>51</c:v>
                </c:pt>
                <c:pt idx="63">
                  <c:v>51</c:v>
                </c:pt>
                <c:pt idx="64">
                  <c:v>51</c:v>
                </c:pt>
                <c:pt idx="65">
                  <c:v>51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49</c:v>
                </c:pt>
                <c:pt idx="76">
                  <c:v>49</c:v>
                </c:pt>
                <c:pt idx="77">
                  <c:v>49</c:v>
                </c:pt>
                <c:pt idx="78">
                  <c:v>49</c:v>
                </c:pt>
                <c:pt idx="79">
                  <c:v>49</c:v>
                </c:pt>
                <c:pt idx="80">
                  <c:v>49</c:v>
                </c:pt>
                <c:pt idx="81">
                  <c:v>49</c:v>
                </c:pt>
                <c:pt idx="82">
                  <c:v>49</c:v>
                </c:pt>
                <c:pt idx="83">
                  <c:v>49</c:v>
                </c:pt>
                <c:pt idx="84">
                  <c:v>49</c:v>
                </c:pt>
                <c:pt idx="85">
                  <c:v>48</c:v>
                </c:pt>
                <c:pt idx="86">
                  <c:v>48</c:v>
                </c:pt>
                <c:pt idx="87">
                  <c:v>48</c:v>
                </c:pt>
                <c:pt idx="88">
                  <c:v>48</c:v>
                </c:pt>
                <c:pt idx="89">
                  <c:v>48</c:v>
                </c:pt>
                <c:pt idx="90">
                  <c:v>48</c:v>
                </c:pt>
                <c:pt idx="91">
                  <c:v>47</c:v>
                </c:pt>
                <c:pt idx="92">
                  <c:v>47</c:v>
                </c:pt>
                <c:pt idx="93">
                  <c:v>47</c:v>
                </c:pt>
                <c:pt idx="94">
                  <c:v>47</c:v>
                </c:pt>
                <c:pt idx="95">
                  <c:v>47</c:v>
                </c:pt>
                <c:pt idx="96">
                  <c:v>46</c:v>
                </c:pt>
                <c:pt idx="97">
                  <c:v>46</c:v>
                </c:pt>
                <c:pt idx="98">
                  <c:v>46</c:v>
                </c:pt>
                <c:pt idx="99">
                  <c:v>46</c:v>
                </c:pt>
                <c:pt idx="100">
                  <c:v>46</c:v>
                </c:pt>
                <c:pt idx="101">
                  <c:v>46</c:v>
                </c:pt>
                <c:pt idx="102">
                  <c:v>46</c:v>
                </c:pt>
                <c:pt idx="103">
                  <c:v>46</c:v>
                </c:pt>
                <c:pt idx="104">
                  <c:v>46</c:v>
                </c:pt>
                <c:pt idx="105">
                  <c:v>46</c:v>
                </c:pt>
                <c:pt idx="106">
                  <c:v>46</c:v>
                </c:pt>
                <c:pt idx="107">
                  <c:v>45</c:v>
                </c:pt>
                <c:pt idx="108">
                  <c:v>45</c:v>
                </c:pt>
                <c:pt idx="109">
                  <c:v>45</c:v>
                </c:pt>
                <c:pt idx="110">
                  <c:v>45</c:v>
                </c:pt>
                <c:pt idx="111">
                  <c:v>45</c:v>
                </c:pt>
                <c:pt idx="112">
                  <c:v>45</c:v>
                </c:pt>
                <c:pt idx="113">
                  <c:v>44</c:v>
                </c:pt>
                <c:pt idx="114">
                  <c:v>44</c:v>
                </c:pt>
                <c:pt idx="115">
                  <c:v>44</c:v>
                </c:pt>
                <c:pt idx="116">
                  <c:v>44</c:v>
                </c:pt>
                <c:pt idx="117">
                  <c:v>44</c:v>
                </c:pt>
                <c:pt idx="118">
                  <c:v>44</c:v>
                </c:pt>
                <c:pt idx="119">
                  <c:v>44</c:v>
                </c:pt>
                <c:pt idx="120">
                  <c:v>44</c:v>
                </c:pt>
                <c:pt idx="121">
                  <c:v>44</c:v>
                </c:pt>
                <c:pt idx="122">
                  <c:v>44</c:v>
                </c:pt>
                <c:pt idx="123">
                  <c:v>43</c:v>
                </c:pt>
                <c:pt idx="124">
                  <c:v>43</c:v>
                </c:pt>
                <c:pt idx="125">
                  <c:v>43</c:v>
                </c:pt>
                <c:pt idx="126">
                  <c:v>43</c:v>
                </c:pt>
                <c:pt idx="127">
                  <c:v>43</c:v>
                </c:pt>
                <c:pt idx="128">
                  <c:v>42</c:v>
                </c:pt>
                <c:pt idx="129">
                  <c:v>42</c:v>
                </c:pt>
                <c:pt idx="130">
                  <c:v>42</c:v>
                </c:pt>
                <c:pt idx="131">
                  <c:v>42</c:v>
                </c:pt>
                <c:pt idx="132">
                  <c:v>42</c:v>
                </c:pt>
                <c:pt idx="133">
                  <c:v>41</c:v>
                </c:pt>
                <c:pt idx="134">
                  <c:v>41</c:v>
                </c:pt>
                <c:pt idx="135">
                  <c:v>41</c:v>
                </c:pt>
                <c:pt idx="136">
                  <c:v>41</c:v>
                </c:pt>
                <c:pt idx="137">
                  <c:v>41</c:v>
                </c:pt>
                <c:pt idx="138">
                  <c:v>41</c:v>
                </c:pt>
                <c:pt idx="139">
                  <c:v>41</c:v>
                </c:pt>
                <c:pt idx="140">
                  <c:v>41</c:v>
                </c:pt>
                <c:pt idx="141">
                  <c:v>41</c:v>
                </c:pt>
                <c:pt idx="142">
                  <c:v>41</c:v>
                </c:pt>
                <c:pt idx="143">
                  <c:v>41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39</c:v>
                </c:pt>
                <c:pt idx="150">
                  <c:v>39</c:v>
                </c:pt>
                <c:pt idx="151">
                  <c:v>39</c:v>
                </c:pt>
                <c:pt idx="152">
                  <c:v>39</c:v>
                </c:pt>
                <c:pt idx="153">
                  <c:v>39</c:v>
                </c:pt>
                <c:pt idx="154">
                  <c:v>39</c:v>
                </c:pt>
                <c:pt idx="155">
                  <c:v>39</c:v>
                </c:pt>
                <c:pt idx="156">
                  <c:v>39</c:v>
                </c:pt>
                <c:pt idx="157">
                  <c:v>39</c:v>
                </c:pt>
                <c:pt idx="158">
                  <c:v>39</c:v>
                </c:pt>
                <c:pt idx="159">
                  <c:v>38</c:v>
                </c:pt>
                <c:pt idx="160">
                  <c:v>38</c:v>
                </c:pt>
                <c:pt idx="161">
                  <c:v>38</c:v>
                </c:pt>
                <c:pt idx="162">
                  <c:v>37</c:v>
                </c:pt>
                <c:pt idx="163">
                  <c:v>37</c:v>
                </c:pt>
                <c:pt idx="164">
                  <c:v>37</c:v>
                </c:pt>
                <c:pt idx="165">
                  <c:v>36</c:v>
                </c:pt>
                <c:pt idx="166">
                  <c:v>36</c:v>
                </c:pt>
                <c:pt idx="167">
                  <c:v>36</c:v>
                </c:pt>
                <c:pt idx="168">
                  <c:v>35</c:v>
                </c:pt>
                <c:pt idx="169">
                  <c:v>35</c:v>
                </c:pt>
                <c:pt idx="170">
                  <c:v>35</c:v>
                </c:pt>
                <c:pt idx="171">
                  <c:v>35</c:v>
                </c:pt>
                <c:pt idx="172">
                  <c:v>35</c:v>
                </c:pt>
                <c:pt idx="173">
                  <c:v>35</c:v>
                </c:pt>
                <c:pt idx="174">
                  <c:v>34</c:v>
                </c:pt>
                <c:pt idx="175">
                  <c:v>34</c:v>
                </c:pt>
                <c:pt idx="176">
                  <c:v>34</c:v>
                </c:pt>
                <c:pt idx="177">
                  <c:v>34</c:v>
                </c:pt>
                <c:pt idx="178">
                  <c:v>34</c:v>
                </c:pt>
                <c:pt idx="179">
                  <c:v>33</c:v>
                </c:pt>
                <c:pt idx="180">
                  <c:v>33</c:v>
                </c:pt>
                <c:pt idx="181">
                  <c:v>33</c:v>
                </c:pt>
                <c:pt idx="182">
                  <c:v>32</c:v>
                </c:pt>
                <c:pt idx="183">
                  <c:v>32</c:v>
                </c:pt>
                <c:pt idx="184">
                  <c:v>31</c:v>
                </c:pt>
                <c:pt idx="185">
                  <c:v>31</c:v>
                </c:pt>
                <c:pt idx="186">
                  <c:v>31</c:v>
                </c:pt>
                <c:pt idx="187">
                  <c:v>30</c:v>
                </c:pt>
                <c:pt idx="188">
                  <c:v>30</c:v>
                </c:pt>
                <c:pt idx="189">
                  <c:v>30</c:v>
                </c:pt>
                <c:pt idx="190">
                  <c:v>29</c:v>
                </c:pt>
                <c:pt idx="191">
                  <c:v>29</c:v>
                </c:pt>
                <c:pt idx="192">
                  <c:v>28</c:v>
                </c:pt>
                <c:pt idx="193">
                  <c:v>28</c:v>
                </c:pt>
                <c:pt idx="194">
                  <c:v>28</c:v>
                </c:pt>
                <c:pt idx="195">
                  <c:v>27</c:v>
                </c:pt>
                <c:pt idx="196">
                  <c:v>27</c:v>
                </c:pt>
                <c:pt idx="197">
                  <c:v>27</c:v>
                </c:pt>
                <c:pt idx="198">
                  <c:v>26</c:v>
                </c:pt>
                <c:pt idx="199">
                  <c:v>26</c:v>
                </c:pt>
                <c:pt idx="200">
                  <c:v>26</c:v>
                </c:pt>
                <c:pt idx="201">
                  <c:v>25</c:v>
                </c:pt>
                <c:pt idx="202">
                  <c:v>25</c:v>
                </c:pt>
                <c:pt idx="203">
                  <c:v>24</c:v>
                </c:pt>
                <c:pt idx="204">
                  <c:v>24</c:v>
                </c:pt>
                <c:pt idx="205">
                  <c:v>24</c:v>
                </c:pt>
                <c:pt idx="206">
                  <c:v>23</c:v>
                </c:pt>
                <c:pt idx="207">
                  <c:v>23</c:v>
                </c:pt>
                <c:pt idx="208">
                  <c:v>22</c:v>
                </c:pt>
                <c:pt idx="209">
                  <c:v>22</c:v>
                </c:pt>
                <c:pt idx="210">
                  <c:v>22</c:v>
                </c:pt>
                <c:pt idx="211">
                  <c:v>21</c:v>
                </c:pt>
                <c:pt idx="212">
                  <c:v>21</c:v>
                </c:pt>
                <c:pt idx="213">
                  <c:v>21</c:v>
                </c:pt>
                <c:pt idx="214">
                  <c:v>20</c:v>
                </c:pt>
                <c:pt idx="215">
                  <c:v>20</c:v>
                </c:pt>
                <c:pt idx="216">
                  <c:v>20</c:v>
                </c:pt>
                <c:pt idx="217">
                  <c:v>19</c:v>
                </c:pt>
                <c:pt idx="218">
                  <c:v>19</c:v>
                </c:pt>
                <c:pt idx="219">
                  <c:v>19</c:v>
                </c:pt>
                <c:pt idx="220">
                  <c:v>18</c:v>
                </c:pt>
                <c:pt idx="221">
                  <c:v>18</c:v>
                </c:pt>
                <c:pt idx="222">
                  <c:v>17</c:v>
                </c:pt>
                <c:pt idx="223">
                  <c:v>16</c:v>
                </c:pt>
                <c:pt idx="224">
                  <c:v>16</c:v>
                </c:pt>
                <c:pt idx="225">
                  <c:v>16</c:v>
                </c:pt>
                <c:pt idx="226">
                  <c:v>15</c:v>
                </c:pt>
                <c:pt idx="227">
                  <c:v>15</c:v>
                </c:pt>
                <c:pt idx="228">
                  <c:v>14</c:v>
                </c:pt>
                <c:pt idx="229">
                  <c:v>14</c:v>
                </c:pt>
                <c:pt idx="230">
                  <c:v>14</c:v>
                </c:pt>
                <c:pt idx="231">
                  <c:v>13</c:v>
                </c:pt>
                <c:pt idx="232">
                  <c:v>13</c:v>
                </c:pt>
                <c:pt idx="233">
                  <c:v>13</c:v>
                </c:pt>
                <c:pt idx="234">
                  <c:v>12</c:v>
                </c:pt>
                <c:pt idx="235">
                  <c:v>11</c:v>
                </c:pt>
                <c:pt idx="236">
                  <c:v>11</c:v>
                </c:pt>
                <c:pt idx="237">
                  <c:v>11</c:v>
                </c:pt>
                <c:pt idx="238">
                  <c:v>10</c:v>
                </c:pt>
                <c:pt idx="239">
                  <c:v>10</c:v>
                </c:pt>
                <c:pt idx="240">
                  <c:v>9</c:v>
                </c:pt>
                <c:pt idx="241">
                  <c:v>9</c:v>
                </c:pt>
                <c:pt idx="242">
                  <c:v>9</c:v>
                </c:pt>
                <c:pt idx="243">
                  <c:v>8</c:v>
                </c:pt>
                <c:pt idx="244">
                  <c:v>8</c:v>
                </c:pt>
                <c:pt idx="245">
                  <c:v>7</c:v>
                </c:pt>
                <c:pt idx="246">
                  <c:v>7</c:v>
                </c:pt>
                <c:pt idx="247">
                  <c:v>7</c:v>
                </c:pt>
                <c:pt idx="248">
                  <c:v>6</c:v>
                </c:pt>
                <c:pt idx="249">
                  <c:v>6</c:v>
                </c:pt>
                <c:pt idx="250">
                  <c:v>6</c:v>
                </c:pt>
                <c:pt idx="251">
                  <c:v>5</c:v>
                </c:pt>
                <c:pt idx="252">
                  <c:v>5</c:v>
                </c:pt>
                <c:pt idx="253">
                  <c:v>5</c:v>
                </c:pt>
                <c:pt idx="254">
                  <c:v>4</c:v>
                </c:pt>
                <c:pt idx="255">
                  <c:v>4</c:v>
                </c:pt>
                <c:pt idx="256">
                  <c:v>3</c:v>
                </c:pt>
                <c:pt idx="257">
                  <c:v>3</c:v>
                </c:pt>
                <c:pt idx="258">
                  <c:v>3</c:v>
                </c:pt>
                <c:pt idx="259">
                  <c:v>2</c:v>
                </c:pt>
                <c:pt idx="260">
                  <c:v>2</c:v>
                </c:pt>
                <c:pt idx="261">
                  <c:v>2</c:v>
                </c:pt>
                <c:pt idx="262">
                  <c:v>1</c:v>
                </c:pt>
                <c:pt idx="263">
                  <c:v>1</c:v>
                </c:pt>
                <c:pt idx="26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B05-4334-8D23-4CD71454D8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1530368"/>
        <c:axId val="1161530784"/>
      </c:lineChart>
      <c:catAx>
        <c:axId val="11615303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30784"/>
        <c:crosses val="autoZero"/>
        <c:auto val="1"/>
        <c:lblAlgn val="ctr"/>
        <c:lblOffset val="100"/>
        <c:noMultiLvlLbl val="0"/>
      </c:catAx>
      <c:valAx>
        <c:axId val="116153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3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'0512 full_normal-table'!$G$7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'0512 full_normal-table'!$G$8:$G$289</c:f>
              <c:numCache>
                <c:formatCode>General</c:formatCode>
                <c:ptCount val="282"/>
                <c:pt idx="0">
                  <c:v>168</c:v>
                </c:pt>
                <c:pt idx="1">
                  <c:v>168</c:v>
                </c:pt>
                <c:pt idx="2">
                  <c:v>168</c:v>
                </c:pt>
                <c:pt idx="3">
                  <c:v>168</c:v>
                </c:pt>
                <c:pt idx="4">
                  <c:v>168</c:v>
                </c:pt>
                <c:pt idx="5">
                  <c:v>168</c:v>
                </c:pt>
                <c:pt idx="6">
                  <c:v>168</c:v>
                </c:pt>
                <c:pt idx="7">
                  <c:v>168</c:v>
                </c:pt>
                <c:pt idx="8">
                  <c:v>168</c:v>
                </c:pt>
                <c:pt idx="9">
                  <c:v>168</c:v>
                </c:pt>
                <c:pt idx="10">
                  <c:v>168</c:v>
                </c:pt>
                <c:pt idx="11">
                  <c:v>168</c:v>
                </c:pt>
                <c:pt idx="12">
                  <c:v>168</c:v>
                </c:pt>
                <c:pt idx="13">
                  <c:v>168</c:v>
                </c:pt>
                <c:pt idx="14">
                  <c:v>168</c:v>
                </c:pt>
                <c:pt idx="15">
                  <c:v>168</c:v>
                </c:pt>
                <c:pt idx="16">
                  <c:v>168</c:v>
                </c:pt>
                <c:pt idx="17">
                  <c:v>168</c:v>
                </c:pt>
                <c:pt idx="18">
                  <c:v>168</c:v>
                </c:pt>
                <c:pt idx="19">
                  <c:v>167</c:v>
                </c:pt>
                <c:pt idx="20">
                  <c:v>167</c:v>
                </c:pt>
                <c:pt idx="21">
                  <c:v>166</c:v>
                </c:pt>
                <c:pt idx="22">
                  <c:v>165</c:v>
                </c:pt>
                <c:pt idx="23">
                  <c:v>165</c:v>
                </c:pt>
                <c:pt idx="24">
                  <c:v>162</c:v>
                </c:pt>
                <c:pt idx="25">
                  <c:v>162</c:v>
                </c:pt>
                <c:pt idx="26">
                  <c:v>161</c:v>
                </c:pt>
                <c:pt idx="27">
                  <c:v>160</c:v>
                </c:pt>
                <c:pt idx="28">
                  <c:v>158</c:v>
                </c:pt>
                <c:pt idx="29">
                  <c:v>157</c:v>
                </c:pt>
                <c:pt idx="30">
                  <c:v>155</c:v>
                </c:pt>
                <c:pt idx="31">
                  <c:v>155</c:v>
                </c:pt>
                <c:pt idx="32">
                  <c:v>154</c:v>
                </c:pt>
                <c:pt idx="33">
                  <c:v>151</c:v>
                </c:pt>
                <c:pt idx="34">
                  <c:v>151</c:v>
                </c:pt>
                <c:pt idx="35">
                  <c:v>150</c:v>
                </c:pt>
                <c:pt idx="36">
                  <c:v>148</c:v>
                </c:pt>
                <c:pt idx="37">
                  <c:v>146</c:v>
                </c:pt>
                <c:pt idx="38">
                  <c:v>146</c:v>
                </c:pt>
                <c:pt idx="39">
                  <c:v>145</c:v>
                </c:pt>
                <c:pt idx="40">
                  <c:v>143</c:v>
                </c:pt>
                <c:pt idx="41">
                  <c:v>142</c:v>
                </c:pt>
                <c:pt idx="42">
                  <c:v>141</c:v>
                </c:pt>
                <c:pt idx="43">
                  <c:v>140</c:v>
                </c:pt>
                <c:pt idx="44">
                  <c:v>140</c:v>
                </c:pt>
                <c:pt idx="45">
                  <c:v>137</c:v>
                </c:pt>
                <c:pt idx="46">
                  <c:v>136</c:v>
                </c:pt>
                <c:pt idx="47">
                  <c:v>136</c:v>
                </c:pt>
                <c:pt idx="48">
                  <c:v>135</c:v>
                </c:pt>
                <c:pt idx="49">
                  <c:v>133</c:v>
                </c:pt>
                <c:pt idx="50">
                  <c:v>132</c:v>
                </c:pt>
                <c:pt idx="51">
                  <c:v>131</c:v>
                </c:pt>
                <c:pt idx="52">
                  <c:v>130</c:v>
                </c:pt>
                <c:pt idx="53">
                  <c:v>128</c:v>
                </c:pt>
                <c:pt idx="54">
                  <c:v>128</c:v>
                </c:pt>
                <c:pt idx="55">
                  <c:v>125</c:v>
                </c:pt>
                <c:pt idx="56">
                  <c:v>125</c:v>
                </c:pt>
                <c:pt idx="57">
                  <c:v>125</c:v>
                </c:pt>
                <c:pt idx="58">
                  <c:v>122</c:v>
                </c:pt>
                <c:pt idx="59">
                  <c:v>122</c:v>
                </c:pt>
                <c:pt idx="60">
                  <c:v>121</c:v>
                </c:pt>
                <c:pt idx="61">
                  <c:v>119</c:v>
                </c:pt>
                <c:pt idx="62">
                  <c:v>119</c:v>
                </c:pt>
                <c:pt idx="63">
                  <c:v>118</c:v>
                </c:pt>
                <c:pt idx="64">
                  <c:v>117</c:v>
                </c:pt>
                <c:pt idx="65">
                  <c:v>117</c:v>
                </c:pt>
                <c:pt idx="66">
                  <c:v>115</c:v>
                </c:pt>
                <c:pt idx="67">
                  <c:v>115</c:v>
                </c:pt>
                <c:pt idx="68">
                  <c:v>113</c:v>
                </c:pt>
                <c:pt idx="69">
                  <c:v>113</c:v>
                </c:pt>
                <c:pt idx="70">
                  <c:v>111</c:v>
                </c:pt>
                <c:pt idx="71">
                  <c:v>109</c:v>
                </c:pt>
                <c:pt idx="72">
                  <c:v>109</c:v>
                </c:pt>
                <c:pt idx="73">
                  <c:v>109</c:v>
                </c:pt>
                <c:pt idx="74">
                  <c:v>106</c:v>
                </c:pt>
                <c:pt idx="75">
                  <c:v>106</c:v>
                </c:pt>
                <c:pt idx="76">
                  <c:v>105</c:v>
                </c:pt>
                <c:pt idx="77">
                  <c:v>103</c:v>
                </c:pt>
                <c:pt idx="78">
                  <c:v>103</c:v>
                </c:pt>
                <c:pt idx="79">
                  <c:v>102</c:v>
                </c:pt>
                <c:pt idx="80">
                  <c:v>101</c:v>
                </c:pt>
                <c:pt idx="81">
                  <c:v>100</c:v>
                </c:pt>
                <c:pt idx="82">
                  <c:v>99</c:v>
                </c:pt>
                <c:pt idx="83">
                  <c:v>99</c:v>
                </c:pt>
                <c:pt idx="84">
                  <c:v>97</c:v>
                </c:pt>
                <c:pt idx="85">
                  <c:v>97</c:v>
                </c:pt>
                <c:pt idx="86">
                  <c:v>96</c:v>
                </c:pt>
                <c:pt idx="87">
                  <c:v>95</c:v>
                </c:pt>
                <c:pt idx="88">
                  <c:v>94</c:v>
                </c:pt>
                <c:pt idx="89">
                  <c:v>93</c:v>
                </c:pt>
                <c:pt idx="90">
                  <c:v>93</c:v>
                </c:pt>
                <c:pt idx="91">
                  <c:v>91</c:v>
                </c:pt>
                <c:pt idx="92">
                  <c:v>90</c:v>
                </c:pt>
                <c:pt idx="93">
                  <c:v>89</c:v>
                </c:pt>
                <c:pt idx="94">
                  <c:v>89</c:v>
                </c:pt>
                <c:pt idx="95">
                  <c:v>88</c:v>
                </c:pt>
                <c:pt idx="96">
                  <c:v>87</c:v>
                </c:pt>
                <c:pt idx="97">
                  <c:v>87</c:v>
                </c:pt>
                <c:pt idx="98">
                  <c:v>86</c:v>
                </c:pt>
                <c:pt idx="99">
                  <c:v>85</c:v>
                </c:pt>
                <c:pt idx="100">
                  <c:v>84</c:v>
                </c:pt>
                <c:pt idx="101">
                  <c:v>84</c:v>
                </c:pt>
                <c:pt idx="102">
                  <c:v>82</c:v>
                </c:pt>
                <c:pt idx="103">
                  <c:v>82</c:v>
                </c:pt>
                <c:pt idx="104">
                  <c:v>81</c:v>
                </c:pt>
                <c:pt idx="105">
                  <c:v>81</c:v>
                </c:pt>
                <c:pt idx="106">
                  <c:v>80</c:v>
                </c:pt>
                <c:pt idx="107">
                  <c:v>79</c:v>
                </c:pt>
                <c:pt idx="108">
                  <c:v>79</c:v>
                </c:pt>
                <c:pt idx="109">
                  <c:v>78</c:v>
                </c:pt>
                <c:pt idx="110">
                  <c:v>77</c:v>
                </c:pt>
                <c:pt idx="111">
                  <c:v>76</c:v>
                </c:pt>
                <c:pt idx="112">
                  <c:v>76</c:v>
                </c:pt>
                <c:pt idx="113">
                  <c:v>76</c:v>
                </c:pt>
                <c:pt idx="114">
                  <c:v>74</c:v>
                </c:pt>
                <c:pt idx="115">
                  <c:v>74</c:v>
                </c:pt>
                <c:pt idx="116">
                  <c:v>73</c:v>
                </c:pt>
                <c:pt idx="117">
                  <c:v>73</c:v>
                </c:pt>
                <c:pt idx="118">
                  <c:v>72</c:v>
                </c:pt>
                <c:pt idx="119">
                  <c:v>72</c:v>
                </c:pt>
                <c:pt idx="120">
                  <c:v>72</c:v>
                </c:pt>
                <c:pt idx="121">
                  <c:v>71</c:v>
                </c:pt>
                <c:pt idx="122">
                  <c:v>71</c:v>
                </c:pt>
                <c:pt idx="123">
                  <c:v>70</c:v>
                </c:pt>
                <c:pt idx="124">
                  <c:v>70</c:v>
                </c:pt>
                <c:pt idx="125">
                  <c:v>69</c:v>
                </c:pt>
                <c:pt idx="126">
                  <c:v>69</c:v>
                </c:pt>
                <c:pt idx="127">
                  <c:v>68</c:v>
                </c:pt>
                <c:pt idx="128">
                  <c:v>68</c:v>
                </c:pt>
                <c:pt idx="129">
                  <c:v>68</c:v>
                </c:pt>
                <c:pt idx="130">
                  <c:v>67</c:v>
                </c:pt>
                <c:pt idx="131">
                  <c:v>67</c:v>
                </c:pt>
                <c:pt idx="132">
                  <c:v>66</c:v>
                </c:pt>
                <c:pt idx="133">
                  <c:v>66</c:v>
                </c:pt>
                <c:pt idx="134">
                  <c:v>65</c:v>
                </c:pt>
                <c:pt idx="135">
                  <c:v>65</c:v>
                </c:pt>
                <c:pt idx="136">
                  <c:v>64</c:v>
                </c:pt>
                <c:pt idx="137">
                  <c:v>64</c:v>
                </c:pt>
                <c:pt idx="138">
                  <c:v>64</c:v>
                </c:pt>
                <c:pt idx="139">
                  <c:v>63</c:v>
                </c:pt>
                <c:pt idx="140">
                  <c:v>63</c:v>
                </c:pt>
                <c:pt idx="141">
                  <c:v>62</c:v>
                </c:pt>
                <c:pt idx="142">
                  <c:v>62</c:v>
                </c:pt>
                <c:pt idx="143">
                  <c:v>61</c:v>
                </c:pt>
                <c:pt idx="144">
                  <c:v>61</c:v>
                </c:pt>
                <c:pt idx="145">
                  <c:v>61</c:v>
                </c:pt>
                <c:pt idx="146">
                  <c:v>60</c:v>
                </c:pt>
                <c:pt idx="147">
                  <c:v>60</c:v>
                </c:pt>
                <c:pt idx="148">
                  <c:v>59</c:v>
                </c:pt>
                <c:pt idx="149">
                  <c:v>59</c:v>
                </c:pt>
                <c:pt idx="150">
                  <c:v>58</c:v>
                </c:pt>
                <c:pt idx="151">
                  <c:v>58</c:v>
                </c:pt>
                <c:pt idx="152">
                  <c:v>57</c:v>
                </c:pt>
                <c:pt idx="153">
                  <c:v>57</c:v>
                </c:pt>
                <c:pt idx="154">
                  <c:v>57</c:v>
                </c:pt>
                <c:pt idx="155">
                  <c:v>56</c:v>
                </c:pt>
                <c:pt idx="156">
                  <c:v>56</c:v>
                </c:pt>
                <c:pt idx="157">
                  <c:v>55</c:v>
                </c:pt>
                <c:pt idx="158">
                  <c:v>55</c:v>
                </c:pt>
                <c:pt idx="159">
                  <c:v>54</c:v>
                </c:pt>
                <c:pt idx="160">
                  <c:v>54</c:v>
                </c:pt>
                <c:pt idx="161">
                  <c:v>53</c:v>
                </c:pt>
                <c:pt idx="162">
                  <c:v>53</c:v>
                </c:pt>
                <c:pt idx="163">
                  <c:v>53</c:v>
                </c:pt>
                <c:pt idx="164">
                  <c:v>52</c:v>
                </c:pt>
                <c:pt idx="165">
                  <c:v>52</c:v>
                </c:pt>
                <c:pt idx="166">
                  <c:v>51</c:v>
                </c:pt>
                <c:pt idx="167">
                  <c:v>51</c:v>
                </c:pt>
                <c:pt idx="168">
                  <c:v>50</c:v>
                </c:pt>
                <c:pt idx="169">
                  <c:v>50</c:v>
                </c:pt>
                <c:pt idx="170">
                  <c:v>49</c:v>
                </c:pt>
                <c:pt idx="171">
                  <c:v>49</c:v>
                </c:pt>
                <c:pt idx="172">
                  <c:v>49</c:v>
                </c:pt>
                <c:pt idx="173">
                  <c:v>48</c:v>
                </c:pt>
                <c:pt idx="174">
                  <c:v>48</c:v>
                </c:pt>
                <c:pt idx="175">
                  <c:v>47</c:v>
                </c:pt>
                <c:pt idx="176">
                  <c:v>47</c:v>
                </c:pt>
                <c:pt idx="177">
                  <c:v>46</c:v>
                </c:pt>
                <c:pt idx="178">
                  <c:v>46</c:v>
                </c:pt>
                <c:pt idx="179">
                  <c:v>46</c:v>
                </c:pt>
                <c:pt idx="180">
                  <c:v>45</c:v>
                </c:pt>
                <c:pt idx="181">
                  <c:v>45</c:v>
                </c:pt>
                <c:pt idx="182">
                  <c:v>44</c:v>
                </c:pt>
                <c:pt idx="183">
                  <c:v>44</c:v>
                </c:pt>
                <c:pt idx="184">
                  <c:v>43</c:v>
                </c:pt>
                <c:pt idx="185">
                  <c:v>43</c:v>
                </c:pt>
                <c:pt idx="186">
                  <c:v>42</c:v>
                </c:pt>
                <c:pt idx="187">
                  <c:v>42</c:v>
                </c:pt>
                <c:pt idx="188">
                  <c:v>41</c:v>
                </c:pt>
                <c:pt idx="189">
                  <c:v>41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39</c:v>
                </c:pt>
                <c:pt idx="194">
                  <c:v>39</c:v>
                </c:pt>
                <c:pt idx="195">
                  <c:v>38</c:v>
                </c:pt>
                <c:pt idx="196">
                  <c:v>38</c:v>
                </c:pt>
                <c:pt idx="197">
                  <c:v>37</c:v>
                </c:pt>
                <c:pt idx="198">
                  <c:v>37</c:v>
                </c:pt>
                <c:pt idx="199">
                  <c:v>36</c:v>
                </c:pt>
                <c:pt idx="200">
                  <c:v>36</c:v>
                </c:pt>
                <c:pt idx="201">
                  <c:v>36</c:v>
                </c:pt>
                <c:pt idx="202">
                  <c:v>35</c:v>
                </c:pt>
                <c:pt idx="203">
                  <c:v>35</c:v>
                </c:pt>
                <c:pt idx="204">
                  <c:v>34</c:v>
                </c:pt>
                <c:pt idx="205">
                  <c:v>34</c:v>
                </c:pt>
                <c:pt idx="206">
                  <c:v>33</c:v>
                </c:pt>
                <c:pt idx="207">
                  <c:v>33</c:v>
                </c:pt>
                <c:pt idx="208">
                  <c:v>33</c:v>
                </c:pt>
                <c:pt idx="209">
                  <c:v>32</c:v>
                </c:pt>
                <c:pt idx="210">
                  <c:v>32</c:v>
                </c:pt>
                <c:pt idx="211">
                  <c:v>31</c:v>
                </c:pt>
                <c:pt idx="212">
                  <c:v>31</c:v>
                </c:pt>
                <c:pt idx="213">
                  <c:v>30</c:v>
                </c:pt>
                <c:pt idx="214">
                  <c:v>30</c:v>
                </c:pt>
                <c:pt idx="215">
                  <c:v>30</c:v>
                </c:pt>
                <c:pt idx="216">
                  <c:v>29</c:v>
                </c:pt>
                <c:pt idx="217">
                  <c:v>29</c:v>
                </c:pt>
                <c:pt idx="218">
                  <c:v>28</c:v>
                </c:pt>
                <c:pt idx="219">
                  <c:v>28</c:v>
                </c:pt>
                <c:pt idx="220">
                  <c:v>27</c:v>
                </c:pt>
                <c:pt idx="221">
                  <c:v>27</c:v>
                </c:pt>
                <c:pt idx="222">
                  <c:v>27</c:v>
                </c:pt>
                <c:pt idx="223">
                  <c:v>26</c:v>
                </c:pt>
                <c:pt idx="224">
                  <c:v>26</c:v>
                </c:pt>
                <c:pt idx="225">
                  <c:v>25</c:v>
                </c:pt>
                <c:pt idx="226">
                  <c:v>25</c:v>
                </c:pt>
                <c:pt idx="227">
                  <c:v>24</c:v>
                </c:pt>
                <c:pt idx="228">
                  <c:v>24</c:v>
                </c:pt>
                <c:pt idx="229">
                  <c:v>23</c:v>
                </c:pt>
                <c:pt idx="230">
                  <c:v>23</c:v>
                </c:pt>
                <c:pt idx="231">
                  <c:v>23</c:v>
                </c:pt>
                <c:pt idx="232">
                  <c:v>22</c:v>
                </c:pt>
                <c:pt idx="233">
                  <c:v>22</c:v>
                </c:pt>
                <c:pt idx="234">
                  <c:v>21</c:v>
                </c:pt>
                <c:pt idx="235">
                  <c:v>21</c:v>
                </c:pt>
                <c:pt idx="236">
                  <c:v>20</c:v>
                </c:pt>
                <c:pt idx="237">
                  <c:v>20</c:v>
                </c:pt>
                <c:pt idx="238">
                  <c:v>19</c:v>
                </c:pt>
                <c:pt idx="239">
                  <c:v>19</c:v>
                </c:pt>
                <c:pt idx="240">
                  <c:v>18</c:v>
                </c:pt>
                <c:pt idx="241">
                  <c:v>18</c:v>
                </c:pt>
                <c:pt idx="242">
                  <c:v>18</c:v>
                </c:pt>
                <c:pt idx="243">
                  <c:v>17</c:v>
                </c:pt>
                <c:pt idx="244">
                  <c:v>17</c:v>
                </c:pt>
                <c:pt idx="245">
                  <c:v>16</c:v>
                </c:pt>
                <c:pt idx="246">
                  <c:v>16</c:v>
                </c:pt>
                <c:pt idx="247">
                  <c:v>15</c:v>
                </c:pt>
                <c:pt idx="248">
                  <c:v>15</c:v>
                </c:pt>
                <c:pt idx="249">
                  <c:v>15</c:v>
                </c:pt>
                <c:pt idx="250">
                  <c:v>14</c:v>
                </c:pt>
                <c:pt idx="251">
                  <c:v>14</c:v>
                </c:pt>
                <c:pt idx="252">
                  <c:v>13</c:v>
                </c:pt>
                <c:pt idx="253">
                  <c:v>13</c:v>
                </c:pt>
                <c:pt idx="254">
                  <c:v>12</c:v>
                </c:pt>
                <c:pt idx="255">
                  <c:v>12</c:v>
                </c:pt>
                <c:pt idx="256">
                  <c:v>11</c:v>
                </c:pt>
                <c:pt idx="257">
                  <c:v>11</c:v>
                </c:pt>
                <c:pt idx="258">
                  <c:v>11</c:v>
                </c:pt>
                <c:pt idx="259">
                  <c:v>10</c:v>
                </c:pt>
                <c:pt idx="260">
                  <c:v>10</c:v>
                </c:pt>
                <c:pt idx="261">
                  <c:v>9</c:v>
                </c:pt>
                <c:pt idx="262">
                  <c:v>9</c:v>
                </c:pt>
                <c:pt idx="263">
                  <c:v>8</c:v>
                </c:pt>
                <c:pt idx="264">
                  <c:v>8</c:v>
                </c:pt>
                <c:pt idx="265">
                  <c:v>8</c:v>
                </c:pt>
                <c:pt idx="266">
                  <c:v>7</c:v>
                </c:pt>
                <c:pt idx="267">
                  <c:v>7</c:v>
                </c:pt>
                <c:pt idx="268">
                  <c:v>6</c:v>
                </c:pt>
                <c:pt idx="269">
                  <c:v>6</c:v>
                </c:pt>
                <c:pt idx="270">
                  <c:v>5</c:v>
                </c:pt>
                <c:pt idx="271">
                  <c:v>5</c:v>
                </c:pt>
                <c:pt idx="272">
                  <c:v>5</c:v>
                </c:pt>
                <c:pt idx="273">
                  <c:v>4</c:v>
                </c:pt>
                <c:pt idx="274">
                  <c:v>4</c:v>
                </c:pt>
                <c:pt idx="275">
                  <c:v>3</c:v>
                </c:pt>
                <c:pt idx="276">
                  <c:v>3</c:v>
                </c:pt>
                <c:pt idx="277">
                  <c:v>2</c:v>
                </c:pt>
                <c:pt idx="278">
                  <c:v>2</c:v>
                </c:pt>
                <c:pt idx="279">
                  <c:v>2</c:v>
                </c:pt>
                <c:pt idx="280">
                  <c:v>1</c:v>
                </c:pt>
                <c:pt idx="28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DF-4C2D-8031-DE17F9F5CD59}"/>
            </c:ext>
          </c:extLst>
        </c:ser>
        <c:ser>
          <c:idx val="1"/>
          <c:order val="1"/>
          <c:tx>
            <c:strRef>
              <c:f>'0512 full_normal-table'!$H$7</c:f>
              <c:strCache>
                <c:ptCount val="1"/>
                <c:pt idx="0">
                  <c:v>A residents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'0512 full_normal-table'!$H$8:$H$289</c:f>
              <c:numCache>
                <c:formatCode>General</c:formatCode>
                <c:ptCount val="282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55</c:v>
                </c:pt>
                <c:pt idx="20">
                  <c:v>55</c:v>
                </c:pt>
                <c:pt idx="21">
                  <c:v>54</c:v>
                </c:pt>
                <c:pt idx="22">
                  <c:v>54</c:v>
                </c:pt>
                <c:pt idx="23">
                  <c:v>54</c:v>
                </c:pt>
                <c:pt idx="24">
                  <c:v>52</c:v>
                </c:pt>
                <c:pt idx="25">
                  <c:v>52</c:v>
                </c:pt>
                <c:pt idx="26">
                  <c:v>51</c:v>
                </c:pt>
                <c:pt idx="27">
                  <c:v>51</c:v>
                </c:pt>
                <c:pt idx="28">
                  <c:v>49</c:v>
                </c:pt>
                <c:pt idx="29">
                  <c:v>48</c:v>
                </c:pt>
                <c:pt idx="30">
                  <c:v>47</c:v>
                </c:pt>
                <c:pt idx="31">
                  <c:v>47</c:v>
                </c:pt>
                <c:pt idx="32">
                  <c:v>47</c:v>
                </c:pt>
                <c:pt idx="33">
                  <c:v>44</c:v>
                </c:pt>
                <c:pt idx="34">
                  <c:v>44</c:v>
                </c:pt>
                <c:pt idx="35">
                  <c:v>44</c:v>
                </c:pt>
                <c:pt idx="36">
                  <c:v>42</c:v>
                </c:pt>
                <c:pt idx="37">
                  <c:v>41</c:v>
                </c:pt>
                <c:pt idx="38">
                  <c:v>41</c:v>
                </c:pt>
                <c:pt idx="39">
                  <c:v>40</c:v>
                </c:pt>
                <c:pt idx="40">
                  <c:v>39</c:v>
                </c:pt>
                <c:pt idx="41">
                  <c:v>38</c:v>
                </c:pt>
                <c:pt idx="42">
                  <c:v>37</c:v>
                </c:pt>
                <c:pt idx="43">
                  <c:v>37</c:v>
                </c:pt>
                <c:pt idx="44">
                  <c:v>37</c:v>
                </c:pt>
                <c:pt idx="45">
                  <c:v>35</c:v>
                </c:pt>
                <c:pt idx="46">
                  <c:v>34</c:v>
                </c:pt>
                <c:pt idx="47">
                  <c:v>34</c:v>
                </c:pt>
                <c:pt idx="48">
                  <c:v>34</c:v>
                </c:pt>
                <c:pt idx="49">
                  <c:v>32</c:v>
                </c:pt>
                <c:pt idx="50">
                  <c:v>32</c:v>
                </c:pt>
                <c:pt idx="51">
                  <c:v>31</c:v>
                </c:pt>
                <c:pt idx="52">
                  <c:v>30</c:v>
                </c:pt>
                <c:pt idx="53">
                  <c:v>29</c:v>
                </c:pt>
                <c:pt idx="54">
                  <c:v>29</c:v>
                </c:pt>
                <c:pt idx="55">
                  <c:v>27</c:v>
                </c:pt>
                <c:pt idx="56">
                  <c:v>27</c:v>
                </c:pt>
                <c:pt idx="57">
                  <c:v>27</c:v>
                </c:pt>
                <c:pt idx="58">
                  <c:v>25</c:v>
                </c:pt>
                <c:pt idx="59">
                  <c:v>25</c:v>
                </c:pt>
                <c:pt idx="60">
                  <c:v>25</c:v>
                </c:pt>
                <c:pt idx="61">
                  <c:v>23</c:v>
                </c:pt>
                <c:pt idx="62">
                  <c:v>23</c:v>
                </c:pt>
                <c:pt idx="63">
                  <c:v>23</c:v>
                </c:pt>
                <c:pt idx="64">
                  <c:v>22</c:v>
                </c:pt>
                <c:pt idx="65">
                  <c:v>22</c:v>
                </c:pt>
                <c:pt idx="66">
                  <c:v>21</c:v>
                </c:pt>
                <c:pt idx="67">
                  <c:v>21</c:v>
                </c:pt>
                <c:pt idx="68">
                  <c:v>20</c:v>
                </c:pt>
                <c:pt idx="69">
                  <c:v>20</c:v>
                </c:pt>
                <c:pt idx="70">
                  <c:v>18</c:v>
                </c:pt>
                <c:pt idx="71">
                  <c:v>17</c:v>
                </c:pt>
                <c:pt idx="72">
                  <c:v>17</c:v>
                </c:pt>
                <c:pt idx="73">
                  <c:v>17</c:v>
                </c:pt>
                <c:pt idx="74">
                  <c:v>15</c:v>
                </c:pt>
                <c:pt idx="75">
                  <c:v>15</c:v>
                </c:pt>
                <c:pt idx="76">
                  <c:v>15</c:v>
                </c:pt>
                <c:pt idx="77">
                  <c:v>13</c:v>
                </c:pt>
                <c:pt idx="78">
                  <c:v>13</c:v>
                </c:pt>
                <c:pt idx="79">
                  <c:v>13</c:v>
                </c:pt>
                <c:pt idx="80">
                  <c:v>12</c:v>
                </c:pt>
                <c:pt idx="81">
                  <c:v>11</c:v>
                </c:pt>
                <c:pt idx="82">
                  <c:v>11</c:v>
                </c:pt>
                <c:pt idx="83">
                  <c:v>11</c:v>
                </c:pt>
                <c:pt idx="84">
                  <c:v>10</c:v>
                </c:pt>
                <c:pt idx="85">
                  <c:v>10</c:v>
                </c:pt>
                <c:pt idx="86">
                  <c:v>10</c:v>
                </c:pt>
                <c:pt idx="87">
                  <c:v>9</c:v>
                </c:pt>
                <c:pt idx="88">
                  <c:v>8</c:v>
                </c:pt>
                <c:pt idx="89">
                  <c:v>8</c:v>
                </c:pt>
                <c:pt idx="90">
                  <c:v>8</c:v>
                </c:pt>
                <c:pt idx="91">
                  <c:v>7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4</c:v>
                </c:pt>
                <c:pt idx="100">
                  <c:v>4</c:v>
                </c:pt>
                <c:pt idx="101">
                  <c:v>4</c:v>
                </c:pt>
                <c:pt idx="102">
                  <c:v>3</c:v>
                </c:pt>
                <c:pt idx="103">
                  <c:v>3</c:v>
                </c:pt>
                <c:pt idx="104">
                  <c:v>3</c:v>
                </c:pt>
                <c:pt idx="105">
                  <c:v>3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DF-4C2D-8031-DE17F9F5CD59}"/>
            </c:ext>
          </c:extLst>
        </c:ser>
        <c:ser>
          <c:idx val="2"/>
          <c:order val="2"/>
          <c:tx>
            <c:strRef>
              <c:f>'0512 full_normal-table'!$I$7</c:f>
              <c:strCache>
                <c:ptCount val="1"/>
                <c:pt idx="0">
                  <c:v>B residents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val>
            <c:numRef>
              <c:f>'0512 full_normal-table'!$I$8:$I$289</c:f>
              <c:numCache>
                <c:formatCode>General</c:formatCode>
                <c:ptCount val="282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56</c:v>
                </c:pt>
                <c:pt idx="20">
                  <c:v>56</c:v>
                </c:pt>
                <c:pt idx="21">
                  <c:v>56</c:v>
                </c:pt>
                <c:pt idx="22">
                  <c:v>55</c:v>
                </c:pt>
                <c:pt idx="23">
                  <c:v>55</c:v>
                </c:pt>
                <c:pt idx="24">
                  <c:v>55</c:v>
                </c:pt>
                <c:pt idx="25">
                  <c:v>55</c:v>
                </c:pt>
                <c:pt idx="26">
                  <c:v>55</c:v>
                </c:pt>
                <c:pt idx="27">
                  <c:v>54</c:v>
                </c:pt>
                <c:pt idx="28">
                  <c:v>54</c:v>
                </c:pt>
                <c:pt idx="29">
                  <c:v>54</c:v>
                </c:pt>
                <c:pt idx="30">
                  <c:v>54</c:v>
                </c:pt>
                <c:pt idx="31">
                  <c:v>54</c:v>
                </c:pt>
                <c:pt idx="32">
                  <c:v>53</c:v>
                </c:pt>
                <c:pt idx="33">
                  <c:v>53</c:v>
                </c:pt>
                <c:pt idx="34">
                  <c:v>53</c:v>
                </c:pt>
                <c:pt idx="35">
                  <c:v>53</c:v>
                </c:pt>
                <c:pt idx="36">
                  <c:v>53</c:v>
                </c:pt>
                <c:pt idx="37">
                  <c:v>53</c:v>
                </c:pt>
                <c:pt idx="38">
                  <c:v>53</c:v>
                </c:pt>
                <c:pt idx="39">
                  <c:v>53</c:v>
                </c:pt>
                <c:pt idx="40">
                  <c:v>52</c:v>
                </c:pt>
                <c:pt idx="41">
                  <c:v>52</c:v>
                </c:pt>
                <c:pt idx="42">
                  <c:v>52</c:v>
                </c:pt>
                <c:pt idx="43">
                  <c:v>52</c:v>
                </c:pt>
                <c:pt idx="44">
                  <c:v>52</c:v>
                </c:pt>
                <c:pt idx="45">
                  <c:v>51</c:v>
                </c:pt>
                <c:pt idx="46">
                  <c:v>51</c:v>
                </c:pt>
                <c:pt idx="47">
                  <c:v>51</c:v>
                </c:pt>
                <c:pt idx="48">
                  <c:v>51</c:v>
                </c:pt>
                <c:pt idx="49">
                  <c:v>51</c:v>
                </c:pt>
                <c:pt idx="50">
                  <c:v>51</c:v>
                </c:pt>
                <c:pt idx="51">
                  <c:v>51</c:v>
                </c:pt>
                <c:pt idx="52">
                  <c:v>51</c:v>
                </c:pt>
                <c:pt idx="53">
                  <c:v>50</c:v>
                </c:pt>
                <c:pt idx="54">
                  <c:v>50</c:v>
                </c:pt>
                <c:pt idx="55">
                  <c:v>49</c:v>
                </c:pt>
                <c:pt idx="56">
                  <c:v>49</c:v>
                </c:pt>
                <c:pt idx="57">
                  <c:v>49</c:v>
                </c:pt>
                <c:pt idx="58">
                  <c:v>49</c:v>
                </c:pt>
                <c:pt idx="59">
                  <c:v>49</c:v>
                </c:pt>
                <c:pt idx="60">
                  <c:v>49</c:v>
                </c:pt>
                <c:pt idx="61">
                  <c:v>49</c:v>
                </c:pt>
                <c:pt idx="62">
                  <c:v>49</c:v>
                </c:pt>
                <c:pt idx="63">
                  <c:v>48</c:v>
                </c:pt>
                <c:pt idx="64">
                  <c:v>48</c:v>
                </c:pt>
                <c:pt idx="65">
                  <c:v>48</c:v>
                </c:pt>
                <c:pt idx="66">
                  <c:v>47</c:v>
                </c:pt>
                <c:pt idx="67">
                  <c:v>47</c:v>
                </c:pt>
                <c:pt idx="68">
                  <c:v>46</c:v>
                </c:pt>
                <c:pt idx="69">
                  <c:v>46</c:v>
                </c:pt>
                <c:pt idx="70">
                  <c:v>46</c:v>
                </c:pt>
                <c:pt idx="71">
                  <c:v>45</c:v>
                </c:pt>
                <c:pt idx="72">
                  <c:v>45</c:v>
                </c:pt>
                <c:pt idx="73">
                  <c:v>45</c:v>
                </c:pt>
                <c:pt idx="74">
                  <c:v>45</c:v>
                </c:pt>
                <c:pt idx="75">
                  <c:v>45</c:v>
                </c:pt>
                <c:pt idx="76">
                  <c:v>45</c:v>
                </c:pt>
                <c:pt idx="77">
                  <c:v>45</c:v>
                </c:pt>
                <c:pt idx="78">
                  <c:v>45</c:v>
                </c:pt>
                <c:pt idx="79">
                  <c:v>44</c:v>
                </c:pt>
                <c:pt idx="80">
                  <c:v>44</c:v>
                </c:pt>
                <c:pt idx="81">
                  <c:v>44</c:v>
                </c:pt>
                <c:pt idx="82">
                  <c:v>43</c:v>
                </c:pt>
                <c:pt idx="83">
                  <c:v>43</c:v>
                </c:pt>
                <c:pt idx="84">
                  <c:v>42</c:v>
                </c:pt>
                <c:pt idx="85">
                  <c:v>42</c:v>
                </c:pt>
                <c:pt idx="86">
                  <c:v>41</c:v>
                </c:pt>
                <c:pt idx="87">
                  <c:v>41</c:v>
                </c:pt>
                <c:pt idx="88">
                  <c:v>41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39</c:v>
                </c:pt>
                <c:pt idx="96">
                  <c:v>39</c:v>
                </c:pt>
                <c:pt idx="97">
                  <c:v>39</c:v>
                </c:pt>
                <c:pt idx="98">
                  <c:v>38</c:v>
                </c:pt>
                <c:pt idx="99">
                  <c:v>38</c:v>
                </c:pt>
                <c:pt idx="100">
                  <c:v>37</c:v>
                </c:pt>
                <c:pt idx="101">
                  <c:v>37</c:v>
                </c:pt>
                <c:pt idx="102">
                  <c:v>36</c:v>
                </c:pt>
                <c:pt idx="103">
                  <c:v>36</c:v>
                </c:pt>
                <c:pt idx="104">
                  <c:v>35</c:v>
                </c:pt>
                <c:pt idx="105">
                  <c:v>35</c:v>
                </c:pt>
                <c:pt idx="106">
                  <c:v>35</c:v>
                </c:pt>
                <c:pt idx="107">
                  <c:v>35</c:v>
                </c:pt>
                <c:pt idx="108">
                  <c:v>35</c:v>
                </c:pt>
                <c:pt idx="109">
                  <c:v>35</c:v>
                </c:pt>
                <c:pt idx="110">
                  <c:v>35</c:v>
                </c:pt>
                <c:pt idx="111">
                  <c:v>34</c:v>
                </c:pt>
                <c:pt idx="112">
                  <c:v>34</c:v>
                </c:pt>
                <c:pt idx="113">
                  <c:v>34</c:v>
                </c:pt>
                <c:pt idx="114">
                  <c:v>33</c:v>
                </c:pt>
                <c:pt idx="115">
                  <c:v>33</c:v>
                </c:pt>
                <c:pt idx="116">
                  <c:v>33</c:v>
                </c:pt>
                <c:pt idx="117">
                  <c:v>33</c:v>
                </c:pt>
                <c:pt idx="118">
                  <c:v>32</c:v>
                </c:pt>
                <c:pt idx="119">
                  <c:v>32</c:v>
                </c:pt>
                <c:pt idx="120">
                  <c:v>32</c:v>
                </c:pt>
                <c:pt idx="121">
                  <c:v>32</c:v>
                </c:pt>
                <c:pt idx="122">
                  <c:v>32</c:v>
                </c:pt>
                <c:pt idx="123">
                  <c:v>31</c:v>
                </c:pt>
                <c:pt idx="124">
                  <c:v>31</c:v>
                </c:pt>
                <c:pt idx="125">
                  <c:v>30</c:v>
                </c:pt>
                <c:pt idx="126">
                  <c:v>30</c:v>
                </c:pt>
                <c:pt idx="127">
                  <c:v>29</c:v>
                </c:pt>
                <c:pt idx="128">
                  <c:v>29</c:v>
                </c:pt>
                <c:pt idx="129">
                  <c:v>29</c:v>
                </c:pt>
                <c:pt idx="130">
                  <c:v>28</c:v>
                </c:pt>
                <c:pt idx="131">
                  <c:v>28</c:v>
                </c:pt>
                <c:pt idx="132">
                  <c:v>28</c:v>
                </c:pt>
                <c:pt idx="133">
                  <c:v>28</c:v>
                </c:pt>
                <c:pt idx="134">
                  <c:v>28</c:v>
                </c:pt>
                <c:pt idx="135">
                  <c:v>28</c:v>
                </c:pt>
                <c:pt idx="136">
                  <c:v>27</c:v>
                </c:pt>
                <c:pt idx="137">
                  <c:v>27</c:v>
                </c:pt>
                <c:pt idx="138">
                  <c:v>27</c:v>
                </c:pt>
                <c:pt idx="139">
                  <c:v>26</c:v>
                </c:pt>
                <c:pt idx="140">
                  <c:v>26</c:v>
                </c:pt>
                <c:pt idx="141">
                  <c:v>26</c:v>
                </c:pt>
                <c:pt idx="142">
                  <c:v>26</c:v>
                </c:pt>
                <c:pt idx="143">
                  <c:v>26</c:v>
                </c:pt>
                <c:pt idx="144">
                  <c:v>26</c:v>
                </c:pt>
                <c:pt idx="145">
                  <c:v>26</c:v>
                </c:pt>
                <c:pt idx="146">
                  <c:v>25</c:v>
                </c:pt>
                <c:pt idx="147">
                  <c:v>25</c:v>
                </c:pt>
                <c:pt idx="148">
                  <c:v>24</c:v>
                </c:pt>
                <c:pt idx="149">
                  <c:v>24</c:v>
                </c:pt>
                <c:pt idx="150">
                  <c:v>23</c:v>
                </c:pt>
                <c:pt idx="151">
                  <c:v>23</c:v>
                </c:pt>
                <c:pt idx="152">
                  <c:v>23</c:v>
                </c:pt>
                <c:pt idx="153">
                  <c:v>23</c:v>
                </c:pt>
                <c:pt idx="154">
                  <c:v>23</c:v>
                </c:pt>
                <c:pt idx="155">
                  <c:v>23</c:v>
                </c:pt>
                <c:pt idx="156">
                  <c:v>23</c:v>
                </c:pt>
                <c:pt idx="157">
                  <c:v>22</c:v>
                </c:pt>
                <c:pt idx="158">
                  <c:v>22</c:v>
                </c:pt>
                <c:pt idx="159">
                  <c:v>21</c:v>
                </c:pt>
                <c:pt idx="160">
                  <c:v>21</c:v>
                </c:pt>
                <c:pt idx="161">
                  <c:v>20</c:v>
                </c:pt>
                <c:pt idx="162">
                  <c:v>20</c:v>
                </c:pt>
                <c:pt idx="163">
                  <c:v>20</c:v>
                </c:pt>
                <c:pt idx="164">
                  <c:v>19</c:v>
                </c:pt>
                <c:pt idx="165">
                  <c:v>19</c:v>
                </c:pt>
                <c:pt idx="166">
                  <c:v>19</c:v>
                </c:pt>
                <c:pt idx="167">
                  <c:v>19</c:v>
                </c:pt>
                <c:pt idx="168">
                  <c:v>18</c:v>
                </c:pt>
                <c:pt idx="169">
                  <c:v>18</c:v>
                </c:pt>
                <c:pt idx="170">
                  <c:v>18</c:v>
                </c:pt>
                <c:pt idx="171">
                  <c:v>18</c:v>
                </c:pt>
                <c:pt idx="172">
                  <c:v>18</c:v>
                </c:pt>
                <c:pt idx="173">
                  <c:v>17</c:v>
                </c:pt>
                <c:pt idx="174">
                  <c:v>17</c:v>
                </c:pt>
                <c:pt idx="175">
                  <c:v>16</c:v>
                </c:pt>
                <c:pt idx="176">
                  <c:v>16</c:v>
                </c:pt>
                <c:pt idx="177">
                  <c:v>16</c:v>
                </c:pt>
                <c:pt idx="178">
                  <c:v>16</c:v>
                </c:pt>
                <c:pt idx="179">
                  <c:v>16</c:v>
                </c:pt>
                <c:pt idx="180">
                  <c:v>15</c:v>
                </c:pt>
                <c:pt idx="181">
                  <c:v>15</c:v>
                </c:pt>
                <c:pt idx="182">
                  <c:v>15</c:v>
                </c:pt>
                <c:pt idx="183">
                  <c:v>15</c:v>
                </c:pt>
                <c:pt idx="184">
                  <c:v>14</c:v>
                </c:pt>
                <c:pt idx="185">
                  <c:v>14</c:v>
                </c:pt>
                <c:pt idx="186">
                  <c:v>13</c:v>
                </c:pt>
                <c:pt idx="187">
                  <c:v>13</c:v>
                </c:pt>
                <c:pt idx="188">
                  <c:v>13</c:v>
                </c:pt>
                <c:pt idx="189">
                  <c:v>13</c:v>
                </c:pt>
                <c:pt idx="190">
                  <c:v>12</c:v>
                </c:pt>
                <c:pt idx="191">
                  <c:v>12</c:v>
                </c:pt>
                <c:pt idx="192">
                  <c:v>12</c:v>
                </c:pt>
                <c:pt idx="193">
                  <c:v>12</c:v>
                </c:pt>
                <c:pt idx="194">
                  <c:v>12</c:v>
                </c:pt>
                <c:pt idx="195">
                  <c:v>11</c:v>
                </c:pt>
                <c:pt idx="196">
                  <c:v>11</c:v>
                </c:pt>
                <c:pt idx="197">
                  <c:v>10</c:v>
                </c:pt>
                <c:pt idx="198">
                  <c:v>10</c:v>
                </c:pt>
                <c:pt idx="199">
                  <c:v>9</c:v>
                </c:pt>
                <c:pt idx="200">
                  <c:v>9</c:v>
                </c:pt>
                <c:pt idx="201">
                  <c:v>9</c:v>
                </c:pt>
                <c:pt idx="202">
                  <c:v>8</c:v>
                </c:pt>
                <c:pt idx="203">
                  <c:v>8</c:v>
                </c:pt>
                <c:pt idx="204">
                  <c:v>7</c:v>
                </c:pt>
                <c:pt idx="205">
                  <c:v>7</c:v>
                </c:pt>
                <c:pt idx="206">
                  <c:v>7</c:v>
                </c:pt>
                <c:pt idx="207">
                  <c:v>7</c:v>
                </c:pt>
                <c:pt idx="208">
                  <c:v>7</c:v>
                </c:pt>
                <c:pt idx="209">
                  <c:v>6</c:v>
                </c:pt>
                <c:pt idx="210">
                  <c:v>6</c:v>
                </c:pt>
                <c:pt idx="211">
                  <c:v>6</c:v>
                </c:pt>
                <c:pt idx="212">
                  <c:v>6</c:v>
                </c:pt>
                <c:pt idx="213">
                  <c:v>5</c:v>
                </c:pt>
                <c:pt idx="214">
                  <c:v>5</c:v>
                </c:pt>
                <c:pt idx="215">
                  <c:v>5</c:v>
                </c:pt>
                <c:pt idx="216">
                  <c:v>4</c:v>
                </c:pt>
                <c:pt idx="217">
                  <c:v>4</c:v>
                </c:pt>
                <c:pt idx="218">
                  <c:v>4</c:v>
                </c:pt>
                <c:pt idx="219">
                  <c:v>4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2</c:v>
                </c:pt>
                <c:pt idx="224">
                  <c:v>2</c:v>
                </c:pt>
                <c:pt idx="225">
                  <c:v>2</c:v>
                </c:pt>
                <c:pt idx="226">
                  <c:v>2</c:v>
                </c:pt>
                <c:pt idx="227">
                  <c:v>2</c:v>
                </c:pt>
                <c:pt idx="228">
                  <c:v>2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DF-4C2D-8031-DE17F9F5CD59}"/>
            </c:ext>
          </c:extLst>
        </c:ser>
        <c:ser>
          <c:idx val="3"/>
          <c:order val="3"/>
          <c:tx>
            <c:strRef>
              <c:f>'0512 full_normal-table'!$J$7</c:f>
              <c:strCache>
                <c:ptCount val="1"/>
                <c:pt idx="0">
                  <c:v>C residents</c:v>
                </c:pt>
              </c:strCache>
            </c:strRef>
          </c:tx>
          <c:spPr>
            <a:ln w="28575" cap="rnd">
              <a:solidFill>
                <a:srgbClr val="FF66FF"/>
              </a:solidFill>
              <a:round/>
            </a:ln>
            <a:effectLst/>
          </c:spPr>
          <c:marker>
            <c:symbol val="none"/>
          </c:marker>
          <c:val>
            <c:numRef>
              <c:f>'0512 full_normal-table'!$J$8:$J$289</c:f>
              <c:numCache>
                <c:formatCode>General</c:formatCode>
                <c:ptCount val="282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56</c:v>
                </c:pt>
                <c:pt idx="20">
                  <c:v>56</c:v>
                </c:pt>
                <c:pt idx="21">
                  <c:v>56</c:v>
                </c:pt>
                <c:pt idx="22">
                  <c:v>56</c:v>
                </c:pt>
                <c:pt idx="23">
                  <c:v>56</c:v>
                </c:pt>
                <c:pt idx="24">
                  <c:v>55</c:v>
                </c:pt>
                <c:pt idx="25">
                  <c:v>55</c:v>
                </c:pt>
                <c:pt idx="26">
                  <c:v>55</c:v>
                </c:pt>
                <c:pt idx="27">
                  <c:v>55</c:v>
                </c:pt>
                <c:pt idx="28">
                  <c:v>55</c:v>
                </c:pt>
                <c:pt idx="29">
                  <c:v>55</c:v>
                </c:pt>
                <c:pt idx="30">
                  <c:v>54</c:v>
                </c:pt>
                <c:pt idx="31">
                  <c:v>54</c:v>
                </c:pt>
                <c:pt idx="32">
                  <c:v>54</c:v>
                </c:pt>
                <c:pt idx="33">
                  <c:v>54</c:v>
                </c:pt>
                <c:pt idx="34">
                  <c:v>54</c:v>
                </c:pt>
                <c:pt idx="35">
                  <c:v>53</c:v>
                </c:pt>
                <c:pt idx="36">
                  <c:v>53</c:v>
                </c:pt>
                <c:pt idx="37">
                  <c:v>52</c:v>
                </c:pt>
                <c:pt idx="38">
                  <c:v>52</c:v>
                </c:pt>
                <c:pt idx="39">
                  <c:v>52</c:v>
                </c:pt>
                <c:pt idx="40">
                  <c:v>52</c:v>
                </c:pt>
                <c:pt idx="41">
                  <c:v>52</c:v>
                </c:pt>
                <c:pt idx="42">
                  <c:v>52</c:v>
                </c:pt>
                <c:pt idx="43">
                  <c:v>51</c:v>
                </c:pt>
                <c:pt idx="44">
                  <c:v>51</c:v>
                </c:pt>
                <c:pt idx="45">
                  <c:v>51</c:v>
                </c:pt>
                <c:pt idx="46">
                  <c:v>51</c:v>
                </c:pt>
                <c:pt idx="47">
                  <c:v>51</c:v>
                </c:pt>
                <c:pt idx="48">
                  <c:v>50</c:v>
                </c:pt>
                <c:pt idx="49">
                  <c:v>50</c:v>
                </c:pt>
                <c:pt idx="50">
                  <c:v>49</c:v>
                </c:pt>
                <c:pt idx="51">
                  <c:v>49</c:v>
                </c:pt>
                <c:pt idx="52">
                  <c:v>49</c:v>
                </c:pt>
                <c:pt idx="53">
                  <c:v>49</c:v>
                </c:pt>
                <c:pt idx="54">
                  <c:v>49</c:v>
                </c:pt>
                <c:pt idx="55">
                  <c:v>49</c:v>
                </c:pt>
                <c:pt idx="56">
                  <c:v>49</c:v>
                </c:pt>
                <c:pt idx="57">
                  <c:v>49</c:v>
                </c:pt>
                <c:pt idx="58">
                  <c:v>48</c:v>
                </c:pt>
                <c:pt idx="59">
                  <c:v>48</c:v>
                </c:pt>
                <c:pt idx="60">
                  <c:v>47</c:v>
                </c:pt>
                <c:pt idx="61">
                  <c:v>47</c:v>
                </c:pt>
                <c:pt idx="62">
                  <c:v>47</c:v>
                </c:pt>
                <c:pt idx="63">
                  <c:v>47</c:v>
                </c:pt>
                <c:pt idx="64">
                  <c:v>47</c:v>
                </c:pt>
                <c:pt idx="65">
                  <c:v>47</c:v>
                </c:pt>
                <c:pt idx="66">
                  <c:v>47</c:v>
                </c:pt>
                <c:pt idx="67">
                  <c:v>47</c:v>
                </c:pt>
                <c:pt idx="68">
                  <c:v>47</c:v>
                </c:pt>
                <c:pt idx="69">
                  <c:v>47</c:v>
                </c:pt>
                <c:pt idx="70">
                  <c:v>47</c:v>
                </c:pt>
                <c:pt idx="71">
                  <c:v>47</c:v>
                </c:pt>
                <c:pt idx="72">
                  <c:v>47</c:v>
                </c:pt>
                <c:pt idx="73">
                  <c:v>47</c:v>
                </c:pt>
                <c:pt idx="74">
                  <c:v>46</c:v>
                </c:pt>
                <c:pt idx="75">
                  <c:v>46</c:v>
                </c:pt>
                <c:pt idx="76">
                  <c:v>45</c:v>
                </c:pt>
                <c:pt idx="77">
                  <c:v>45</c:v>
                </c:pt>
                <c:pt idx="78">
                  <c:v>45</c:v>
                </c:pt>
                <c:pt idx="79">
                  <c:v>45</c:v>
                </c:pt>
                <c:pt idx="80">
                  <c:v>45</c:v>
                </c:pt>
                <c:pt idx="81">
                  <c:v>45</c:v>
                </c:pt>
                <c:pt idx="82">
                  <c:v>45</c:v>
                </c:pt>
                <c:pt idx="83">
                  <c:v>45</c:v>
                </c:pt>
                <c:pt idx="84">
                  <c:v>45</c:v>
                </c:pt>
                <c:pt idx="85">
                  <c:v>45</c:v>
                </c:pt>
                <c:pt idx="86">
                  <c:v>45</c:v>
                </c:pt>
                <c:pt idx="87">
                  <c:v>45</c:v>
                </c:pt>
                <c:pt idx="88">
                  <c:v>45</c:v>
                </c:pt>
                <c:pt idx="89">
                  <c:v>45</c:v>
                </c:pt>
                <c:pt idx="90">
                  <c:v>45</c:v>
                </c:pt>
                <c:pt idx="91">
                  <c:v>44</c:v>
                </c:pt>
                <c:pt idx="92">
                  <c:v>44</c:v>
                </c:pt>
                <c:pt idx="93">
                  <c:v>43</c:v>
                </c:pt>
                <c:pt idx="94">
                  <c:v>43</c:v>
                </c:pt>
                <c:pt idx="95">
                  <c:v>43</c:v>
                </c:pt>
                <c:pt idx="96">
                  <c:v>43</c:v>
                </c:pt>
                <c:pt idx="97">
                  <c:v>43</c:v>
                </c:pt>
                <c:pt idx="98">
                  <c:v>43</c:v>
                </c:pt>
                <c:pt idx="99">
                  <c:v>43</c:v>
                </c:pt>
                <c:pt idx="100">
                  <c:v>43</c:v>
                </c:pt>
                <c:pt idx="101">
                  <c:v>43</c:v>
                </c:pt>
                <c:pt idx="102">
                  <c:v>43</c:v>
                </c:pt>
                <c:pt idx="103">
                  <c:v>43</c:v>
                </c:pt>
                <c:pt idx="104">
                  <c:v>43</c:v>
                </c:pt>
                <c:pt idx="105">
                  <c:v>43</c:v>
                </c:pt>
                <c:pt idx="106">
                  <c:v>43</c:v>
                </c:pt>
                <c:pt idx="107">
                  <c:v>42</c:v>
                </c:pt>
                <c:pt idx="108">
                  <c:v>42</c:v>
                </c:pt>
                <c:pt idx="109">
                  <c:v>41</c:v>
                </c:pt>
                <c:pt idx="110">
                  <c:v>41</c:v>
                </c:pt>
                <c:pt idx="111">
                  <c:v>41</c:v>
                </c:pt>
                <c:pt idx="112">
                  <c:v>41</c:v>
                </c:pt>
                <c:pt idx="113">
                  <c:v>41</c:v>
                </c:pt>
                <c:pt idx="114">
                  <c:v>41</c:v>
                </c:pt>
                <c:pt idx="115">
                  <c:v>41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39</c:v>
                </c:pt>
                <c:pt idx="122">
                  <c:v>39</c:v>
                </c:pt>
                <c:pt idx="123">
                  <c:v>39</c:v>
                </c:pt>
                <c:pt idx="124">
                  <c:v>39</c:v>
                </c:pt>
                <c:pt idx="125">
                  <c:v>39</c:v>
                </c:pt>
                <c:pt idx="126">
                  <c:v>39</c:v>
                </c:pt>
                <c:pt idx="127">
                  <c:v>39</c:v>
                </c:pt>
                <c:pt idx="128">
                  <c:v>39</c:v>
                </c:pt>
                <c:pt idx="129">
                  <c:v>39</c:v>
                </c:pt>
                <c:pt idx="130">
                  <c:v>39</c:v>
                </c:pt>
                <c:pt idx="131">
                  <c:v>39</c:v>
                </c:pt>
                <c:pt idx="132">
                  <c:v>38</c:v>
                </c:pt>
                <c:pt idx="133">
                  <c:v>38</c:v>
                </c:pt>
                <c:pt idx="134">
                  <c:v>37</c:v>
                </c:pt>
                <c:pt idx="135">
                  <c:v>37</c:v>
                </c:pt>
                <c:pt idx="136">
                  <c:v>37</c:v>
                </c:pt>
                <c:pt idx="137">
                  <c:v>37</c:v>
                </c:pt>
                <c:pt idx="138">
                  <c:v>37</c:v>
                </c:pt>
                <c:pt idx="139">
                  <c:v>37</c:v>
                </c:pt>
                <c:pt idx="140">
                  <c:v>37</c:v>
                </c:pt>
                <c:pt idx="141">
                  <c:v>36</c:v>
                </c:pt>
                <c:pt idx="142">
                  <c:v>36</c:v>
                </c:pt>
                <c:pt idx="143">
                  <c:v>35</c:v>
                </c:pt>
                <c:pt idx="144">
                  <c:v>35</c:v>
                </c:pt>
                <c:pt idx="145">
                  <c:v>35</c:v>
                </c:pt>
                <c:pt idx="146">
                  <c:v>35</c:v>
                </c:pt>
                <c:pt idx="147">
                  <c:v>35</c:v>
                </c:pt>
                <c:pt idx="148">
                  <c:v>35</c:v>
                </c:pt>
                <c:pt idx="149">
                  <c:v>35</c:v>
                </c:pt>
                <c:pt idx="150">
                  <c:v>35</c:v>
                </c:pt>
                <c:pt idx="151">
                  <c:v>35</c:v>
                </c:pt>
                <c:pt idx="152">
                  <c:v>34</c:v>
                </c:pt>
                <c:pt idx="153">
                  <c:v>34</c:v>
                </c:pt>
                <c:pt idx="154">
                  <c:v>34</c:v>
                </c:pt>
                <c:pt idx="155">
                  <c:v>33</c:v>
                </c:pt>
                <c:pt idx="156">
                  <c:v>33</c:v>
                </c:pt>
                <c:pt idx="157">
                  <c:v>33</c:v>
                </c:pt>
                <c:pt idx="158">
                  <c:v>33</c:v>
                </c:pt>
                <c:pt idx="159">
                  <c:v>33</c:v>
                </c:pt>
                <c:pt idx="160">
                  <c:v>33</c:v>
                </c:pt>
                <c:pt idx="161">
                  <c:v>33</c:v>
                </c:pt>
                <c:pt idx="162">
                  <c:v>33</c:v>
                </c:pt>
                <c:pt idx="163">
                  <c:v>33</c:v>
                </c:pt>
                <c:pt idx="164">
                  <c:v>33</c:v>
                </c:pt>
                <c:pt idx="165">
                  <c:v>33</c:v>
                </c:pt>
                <c:pt idx="166">
                  <c:v>32</c:v>
                </c:pt>
                <c:pt idx="167">
                  <c:v>32</c:v>
                </c:pt>
                <c:pt idx="168">
                  <c:v>32</c:v>
                </c:pt>
                <c:pt idx="169">
                  <c:v>32</c:v>
                </c:pt>
                <c:pt idx="170">
                  <c:v>31</c:v>
                </c:pt>
                <c:pt idx="171">
                  <c:v>31</c:v>
                </c:pt>
                <c:pt idx="172">
                  <c:v>31</c:v>
                </c:pt>
                <c:pt idx="173">
                  <c:v>31</c:v>
                </c:pt>
                <c:pt idx="174">
                  <c:v>31</c:v>
                </c:pt>
                <c:pt idx="175">
                  <c:v>31</c:v>
                </c:pt>
                <c:pt idx="176">
                  <c:v>31</c:v>
                </c:pt>
                <c:pt idx="177">
                  <c:v>30</c:v>
                </c:pt>
                <c:pt idx="178">
                  <c:v>30</c:v>
                </c:pt>
                <c:pt idx="179">
                  <c:v>30</c:v>
                </c:pt>
                <c:pt idx="180">
                  <c:v>30</c:v>
                </c:pt>
                <c:pt idx="181">
                  <c:v>30</c:v>
                </c:pt>
                <c:pt idx="182">
                  <c:v>29</c:v>
                </c:pt>
                <c:pt idx="183">
                  <c:v>29</c:v>
                </c:pt>
                <c:pt idx="184">
                  <c:v>29</c:v>
                </c:pt>
                <c:pt idx="185">
                  <c:v>29</c:v>
                </c:pt>
                <c:pt idx="186">
                  <c:v>29</c:v>
                </c:pt>
                <c:pt idx="187">
                  <c:v>29</c:v>
                </c:pt>
                <c:pt idx="188">
                  <c:v>28</c:v>
                </c:pt>
                <c:pt idx="189">
                  <c:v>28</c:v>
                </c:pt>
                <c:pt idx="190">
                  <c:v>28</c:v>
                </c:pt>
                <c:pt idx="191">
                  <c:v>28</c:v>
                </c:pt>
                <c:pt idx="192">
                  <c:v>28</c:v>
                </c:pt>
                <c:pt idx="193">
                  <c:v>27</c:v>
                </c:pt>
                <c:pt idx="194">
                  <c:v>27</c:v>
                </c:pt>
                <c:pt idx="195">
                  <c:v>27</c:v>
                </c:pt>
                <c:pt idx="196">
                  <c:v>27</c:v>
                </c:pt>
                <c:pt idx="197">
                  <c:v>27</c:v>
                </c:pt>
                <c:pt idx="198">
                  <c:v>27</c:v>
                </c:pt>
                <c:pt idx="199">
                  <c:v>27</c:v>
                </c:pt>
                <c:pt idx="200">
                  <c:v>27</c:v>
                </c:pt>
                <c:pt idx="201">
                  <c:v>27</c:v>
                </c:pt>
                <c:pt idx="202">
                  <c:v>27</c:v>
                </c:pt>
                <c:pt idx="203">
                  <c:v>27</c:v>
                </c:pt>
                <c:pt idx="204">
                  <c:v>27</c:v>
                </c:pt>
                <c:pt idx="205">
                  <c:v>27</c:v>
                </c:pt>
                <c:pt idx="206">
                  <c:v>26</c:v>
                </c:pt>
                <c:pt idx="207">
                  <c:v>26</c:v>
                </c:pt>
                <c:pt idx="208">
                  <c:v>26</c:v>
                </c:pt>
                <c:pt idx="209">
                  <c:v>26</c:v>
                </c:pt>
                <c:pt idx="210">
                  <c:v>26</c:v>
                </c:pt>
                <c:pt idx="211">
                  <c:v>25</c:v>
                </c:pt>
                <c:pt idx="212">
                  <c:v>25</c:v>
                </c:pt>
                <c:pt idx="213">
                  <c:v>25</c:v>
                </c:pt>
                <c:pt idx="214">
                  <c:v>25</c:v>
                </c:pt>
                <c:pt idx="215">
                  <c:v>25</c:v>
                </c:pt>
                <c:pt idx="216">
                  <c:v>25</c:v>
                </c:pt>
                <c:pt idx="217">
                  <c:v>25</c:v>
                </c:pt>
                <c:pt idx="218">
                  <c:v>24</c:v>
                </c:pt>
                <c:pt idx="219">
                  <c:v>24</c:v>
                </c:pt>
                <c:pt idx="220">
                  <c:v>24</c:v>
                </c:pt>
                <c:pt idx="221">
                  <c:v>24</c:v>
                </c:pt>
                <c:pt idx="222">
                  <c:v>24</c:v>
                </c:pt>
                <c:pt idx="223">
                  <c:v>24</c:v>
                </c:pt>
                <c:pt idx="224">
                  <c:v>24</c:v>
                </c:pt>
                <c:pt idx="225">
                  <c:v>23</c:v>
                </c:pt>
                <c:pt idx="226">
                  <c:v>23</c:v>
                </c:pt>
                <c:pt idx="227">
                  <c:v>22</c:v>
                </c:pt>
                <c:pt idx="228">
                  <c:v>22</c:v>
                </c:pt>
                <c:pt idx="229">
                  <c:v>22</c:v>
                </c:pt>
                <c:pt idx="230">
                  <c:v>22</c:v>
                </c:pt>
                <c:pt idx="231">
                  <c:v>22</c:v>
                </c:pt>
                <c:pt idx="232">
                  <c:v>21</c:v>
                </c:pt>
                <c:pt idx="233">
                  <c:v>21</c:v>
                </c:pt>
                <c:pt idx="234">
                  <c:v>20</c:v>
                </c:pt>
                <c:pt idx="235">
                  <c:v>20</c:v>
                </c:pt>
                <c:pt idx="236">
                  <c:v>19</c:v>
                </c:pt>
                <c:pt idx="237">
                  <c:v>19</c:v>
                </c:pt>
                <c:pt idx="238">
                  <c:v>18</c:v>
                </c:pt>
                <c:pt idx="239">
                  <c:v>18</c:v>
                </c:pt>
                <c:pt idx="240">
                  <c:v>17</c:v>
                </c:pt>
                <c:pt idx="241">
                  <c:v>17</c:v>
                </c:pt>
                <c:pt idx="242">
                  <c:v>17</c:v>
                </c:pt>
                <c:pt idx="243">
                  <c:v>16</c:v>
                </c:pt>
                <c:pt idx="244">
                  <c:v>16</c:v>
                </c:pt>
                <c:pt idx="245">
                  <c:v>15</c:v>
                </c:pt>
                <c:pt idx="246">
                  <c:v>15</c:v>
                </c:pt>
                <c:pt idx="247">
                  <c:v>14</c:v>
                </c:pt>
                <c:pt idx="248">
                  <c:v>14</c:v>
                </c:pt>
                <c:pt idx="249">
                  <c:v>14</c:v>
                </c:pt>
                <c:pt idx="250">
                  <c:v>13</c:v>
                </c:pt>
                <c:pt idx="251">
                  <c:v>13</c:v>
                </c:pt>
                <c:pt idx="252">
                  <c:v>12</c:v>
                </c:pt>
                <c:pt idx="253">
                  <c:v>12</c:v>
                </c:pt>
                <c:pt idx="254">
                  <c:v>11</c:v>
                </c:pt>
                <c:pt idx="255">
                  <c:v>11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9</c:v>
                </c:pt>
                <c:pt idx="260">
                  <c:v>9</c:v>
                </c:pt>
                <c:pt idx="261">
                  <c:v>8</c:v>
                </c:pt>
                <c:pt idx="262">
                  <c:v>8</c:v>
                </c:pt>
                <c:pt idx="263">
                  <c:v>7</c:v>
                </c:pt>
                <c:pt idx="264">
                  <c:v>7</c:v>
                </c:pt>
                <c:pt idx="265">
                  <c:v>7</c:v>
                </c:pt>
                <c:pt idx="266">
                  <c:v>6</c:v>
                </c:pt>
                <c:pt idx="267">
                  <c:v>6</c:v>
                </c:pt>
                <c:pt idx="268">
                  <c:v>5</c:v>
                </c:pt>
                <c:pt idx="269">
                  <c:v>5</c:v>
                </c:pt>
                <c:pt idx="270">
                  <c:v>4</c:v>
                </c:pt>
                <c:pt idx="271">
                  <c:v>4</c:v>
                </c:pt>
                <c:pt idx="272">
                  <c:v>4</c:v>
                </c:pt>
                <c:pt idx="273">
                  <c:v>4</c:v>
                </c:pt>
                <c:pt idx="274">
                  <c:v>4</c:v>
                </c:pt>
                <c:pt idx="275">
                  <c:v>3</c:v>
                </c:pt>
                <c:pt idx="276">
                  <c:v>3</c:v>
                </c:pt>
                <c:pt idx="277">
                  <c:v>2</c:v>
                </c:pt>
                <c:pt idx="278">
                  <c:v>2</c:v>
                </c:pt>
                <c:pt idx="279">
                  <c:v>2</c:v>
                </c:pt>
                <c:pt idx="280">
                  <c:v>1</c:v>
                </c:pt>
                <c:pt idx="28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8DF-4C2D-8031-DE17F9F5C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1524544"/>
        <c:axId val="1161527040"/>
      </c:lineChart>
      <c:catAx>
        <c:axId val="116152454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27040"/>
        <c:crosses val="autoZero"/>
        <c:auto val="1"/>
        <c:lblAlgn val="ctr"/>
        <c:lblOffset val="100"/>
        <c:noMultiLvlLbl val="0"/>
      </c:catAx>
      <c:valAx>
        <c:axId val="116152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2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'0512 half_widen-spreadsheet'!$B$19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'0512 half_widen-spreadsheet'!$B$20:$B$163</c:f>
              <c:numCache>
                <c:formatCode>General</c:formatCode>
                <c:ptCount val="144"/>
                <c:pt idx="0">
                  <c:v>84</c:v>
                </c:pt>
                <c:pt idx="1">
                  <c:v>84</c:v>
                </c:pt>
                <c:pt idx="2">
                  <c:v>84</c:v>
                </c:pt>
                <c:pt idx="3">
                  <c:v>84</c:v>
                </c:pt>
                <c:pt idx="4">
                  <c:v>84</c:v>
                </c:pt>
                <c:pt idx="5">
                  <c:v>84</c:v>
                </c:pt>
                <c:pt idx="6">
                  <c:v>84</c:v>
                </c:pt>
                <c:pt idx="7">
                  <c:v>84</c:v>
                </c:pt>
                <c:pt idx="8">
                  <c:v>84</c:v>
                </c:pt>
                <c:pt idx="9">
                  <c:v>84</c:v>
                </c:pt>
                <c:pt idx="10">
                  <c:v>84</c:v>
                </c:pt>
                <c:pt idx="11">
                  <c:v>84</c:v>
                </c:pt>
                <c:pt idx="12">
                  <c:v>84</c:v>
                </c:pt>
                <c:pt idx="13">
                  <c:v>84</c:v>
                </c:pt>
                <c:pt idx="14">
                  <c:v>84</c:v>
                </c:pt>
                <c:pt idx="15">
                  <c:v>84</c:v>
                </c:pt>
                <c:pt idx="16">
                  <c:v>84</c:v>
                </c:pt>
                <c:pt idx="17">
                  <c:v>84</c:v>
                </c:pt>
                <c:pt idx="18">
                  <c:v>84</c:v>
                </c:pt>
                <c:pt idx="19">
                  <c:v>83</c:v>
                </c:pt>
                <c:pt idx="20">
                  <c:v>83</c:v>
                </c:pt>
                <c:pt idx="21">
                  <c:v>83</c:v>
                </c:pt>
                <c:pt idx="22">
                  <c:v>82</c:v>
                </c:pt>
                <c:pt idx="23">
                  <c:v>80</c:v>
                </c:pt>
                <c:pt idx="24">
                  <c:v>80</c:v>
                </c:pt>
                <c:pt idx="25">
                  <c:v>79</c:v>
                </c:pt>
                <c:pt idx="26">
                  <c:v>78</c:v>
                </c:pt>
                <c:pt idx="27">
                  <c:v>77</c:v>
                </c:pt>
                <c:pt idx="28">
                  <c:v>77</c:v>
                </c:pt>
                <c:pt idx="29">
                  <c:v>74</c:v>
                </c:pt>
                <c:pt idx="30">
                  <c:v>74</c:v>
                </c:pt>
                <c:pt idx="31">
                  <c:v>73</c:v>
                </c:pt>
                <c:pt idx="32">
                  <c:v>71</c:v>
                </c:pt>
                <c:pt idx="33">
                  <c:v>70</c:v>
                </c:pt>
                <c:pt idx="34">
                  <c:v>69</c:v>
                </c:pt>
                <c:pt idx="35">
                  <c:v>68</c:v>
                </c:pt>
                <c:pt idx="36">
                  <c:v>67</c:v>
                </c:pt>
                <c:pt idx="37">
                  <c:v>66</c:v>
                </c:pt>
                <c:pt idx="38">
                  <c:v>65</c:v>
                </c:pt>
                <c:pt idx="39">
                  <c:v>64</c:v>
                </c:pt>
                <c:pt idx="40">
                  <c:v>63</c:v>
                </c:pt>
                <c:pt idx="41">
                  <c:v>63</c:v>
                </c:pt>
                <c:pt idx="42">
                  <c:v>60</c:v>
                </c:pt>
                <c:pt idx="43">
                  <c:v>60</c:v>
                </c:pt>
                <c:pt idx="44">
                  <c:v>58</c:v>
                </c:pt>
                <c:pt idx="45">
                  <c:v>57</c:v>
                </c:pt>
                <c:pt idx="46">
                  <c:v>57</c:v>
                </c:pt>
                <c:pt idx="47">
                  <c:v>55</c:v>
                </c:pt>
                <c:pt idx="48">
                  <c:v>54</c:v>
                </c:pt>
                <c:pt idx="49">
                  <c:v>53</c:v>
                </c:pt>
                <c:pt idx="50">
                  <c:v>52</c:v>
                </c:pt>
                <c:pt idx="51">
                  <c:v>51</c:v>
                </c:pt>
                <c:pt idx="52">
                  <c:v>50</c:v>
                </c:pt>
                <c:pt idx="53">
                  <c:v>48</c:v>
                </c:pt>
                <c:pt idx="54">
                  <c:v>47</c:v>
                </c:pt>
                <c:pt idx="55">
                  <c:v>45</c:v>
                </c:pt>
                <c:pt idx="56">
                  <c:v>45</c:v>
                </c:pt>
                <c:pt idx="57">
                  <c:v>44</c:v>
                </c:pt>
                <c:pt idx="58">
                  <c:v>44</c:v>
                </c:pt>
                <c:pt idx="59">
                  <c:v>42</c:v>
                </c:pt>
                <c:pt idx="60">
                  <c:v>41</c:v>
                </c:pt>
                <c:pt idx="61">
                  <c:v>41</c:v>
                </c:pt>
                <c:pt idx="62">
                  <c:v>40</c:v>
                </c:pt>
                <c:pt idx="63">
                  <c:v>39</c:v>
                </c:pt>
                <c:pt idx="64">
                  <c:v>39</c:v>
                </c:pt>
                <c:pt idx="65">
                  <c:v>37</c:v>
                </c:pt>
                <c:pt idx="66">
                  <c:v>37</c:v>
                </c:pt>
                <c:pt idx="67">
                  <c:v>35</c:v>
                </c:pt>
                <c:pt idx="68">
                  <c:v>35</c:v>
                </c:pt>
                <c:pt idx="69">
                  <c:v>35</c:v>
                </c:pt>
                <c:pt idx="70">
                  <c:v>33</c:v>
                </c:pt>
                <c:pt idx="71">
                  <c:v>32</c:v>
                </c:pt>
                <c:pt idx="72">
                  <c:v>31</c:v>
                </c:pt>
                <c:pt idx="73">
                  <c:v>31</c:v>
                </c:pt>
                <c:pt idx="74">
                  <c:v>31</c:v>
                </c:pt>
                <c:pt idx="75">
                  <c:v>29</c:v>
                </c:pt>
                <c:pt idx="76">
                  <c:v>29</c:v>
                </c:pt>
                <c:pt idx="77">
                  <c:v>28</c:v>
                </c:pt>
                <c:pt idx="78">
                  <c:v>28</c:v>
                </c:pt>
                <c:pt idx="79">
                  <c:v>28</c:v>
                </c:pt>
                <c:pt idx="80">
                  <c:v>26</c:v>
                </c:pt>
                <c:pt idx="81">
                  <c:v>26</c:v>
                </c:pt>
                <c:pt idx="82">
                  <c:v>25</c:v>
                </c:pt>
                <c:pt idx="83">
                  <c:v>25</c:v>
                </c:pt>
                <c:pt idx="84">
                  <c:v>25</c:v>
                </c:pt>
                <c:pt idx="85">
                  <c:v>24</c:v>
                </c:pt>
                <c:pt idx="86">
                  <c:v>24</c:v>
                </c:pt>
                <c:pt idx="87">
                  <c:v>23</c:v>
                </c:pt>
                <c:pt idx="88">
                  <c:v>22</c:v>
                </c:pt>
                <c:pt idx="89">
                  <c:v>22</c:v>
                </c:pt>
                <c:pt idx="90">
                  <c:v>22</c:v>
                </c:pt>
                <c:pt idx="91">
                  <c:v>21</c:v>
                </c:pt>
                <c:pt idx="92">
                  <c:v>21</c:v>
                </c:pt>
                <c:pt idx="93">
                  <c:v>20</c:v>
                </c:pt>
                <c:pt idx="94">
                  <c:v>20</c:v>
                </c:pt>
                <c:pt idx="95">
                  <c:v>18</c:v>
                </c:pt>
                <c:pt idx="96">
                  <c:v>18</c:v>
                </c:pt>
                <c:pt idx="97">
                  <c:v>18</c:v>
                </c:pt>
                <c:pt idx="98">
                  <c:v>18</c:v>
                </c:pt>
                <c:pt idx="99">
                  <c:v>17</c:v>
                </c:pt>
                <c:pt idx="100">
                  <c:v>17</c:v>
                </c:pt>
                <c:pt idx="101">
                  <c:v>17</c:v>
                </c:pt>
                <c:pt idx="102">
                  <c:v>16</c:v>
                </c:pt>
                <c:pt idx="103">
                  <c:v>16</c:v>
                </c:pt>
                <c:pt idx="104">
                  <c:v>15</c:v>
                </c:pt>
                <c:pt idx="105">
                  <c:v>15</c:v>
                </c:pt>
                <c:pt idx="106">
                  <c:v>15</c:v>
                </c:pt>
                <c:pt idx="107">
                  <c:v>13</c:v>
                </c:pt>
                <c:pt idx="108">
                  <c:v>13</c:v>
                </c:pt>
                <c:pt idx="109">
                  <c:v>13</c:v>
                </c:pt>
                <c:pt idx="110">
                  <c:v>12</c:v>
                </c:pt>
                <c:pt idx="111">
                  <c:v>12</c:v>
                </c:pt>
                <c:pt idx="112">
                  <c:v>11</c:v>
                </c:pt>
                <c:pt idx="113">
                  <c:v>11</c:v>
                </c:pt>
                <c:pt idx="114">
                  <c:v>11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8</c:v>
                </c:pt>
                <c:pt idx="122">
                  <c:v>8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6</c:v>
                </c:pt>
                <c:pt idx="127">
                  <c:v>6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4</c:v>
                </c:pt>
                <c:pt idx="132">
                  <c:v>4</c:v>
                </c:pt>
                <c:pt idx="133">
                  <c:v>4</c:v>
                </c:pt>
                <c:pt idx="134">
                  <c:v>3</c:v>
                </c:pt>
                <c:pt idx="135">
                  <c:v>3</c:v>
                </c:pt>
                <c:pt idx="136">
                  <c:v>3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81-4067-A40D-F15819C4CC94}"/>
            </c:ext>
          </c:extLst>
        </c:ser>
        <c:ser>
          <c:idx val="1"/>
          <c:order val="1"/>
          <c:tx>
            <c:strRef>
              <c:f>'0512 half_widen-spreadsheet'!$C$19</c:f>
              <c:strCache>
                <c:ptCount val="1"/>
                <c:pt idx="0">
                  <c:v>A resident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'0512 half_widen-spreadsheet'!$C$20:$C$163</c:f>
              <c:numCache>
                <c:formatCode>General</c:formatCode>
                <c:ptCount val="14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27</c:v>
                </c:pt>
                <c:pt idx="20">
                  <c:v>27</c:v>
                </c:pt>
                <c:pt idx="21">
                  <c:v>27</c:v>
                </c:pt>
                <c:pt idx="22">
                  <c:v>26</c:v>
                </c:pt>
                <c:pt idx="23">
                  <c:v>25</c:v>
                </c:pt>
                <c:pt idx="24">
                  <c:v>25</c:v>
                </c:pt>
                <c:pt idx="25">
                  <c:v>25</c:v>
                </c:pt>
                <c:pt idx="26">
                  <c:v>24</c:v>
                </c:pt>
                <c:pt idx="27">
                  <c:v>23</c:v>
                </c:pt>
                <c:pt idx="28">
                  <c:v>23</c:v>
                </c:pt>
                <c:pt idx="29">
                  <c:v>21</c:v>
                </c:pt>
                <c:pt idx="30">
                  <c:v>21</c:v>
                </c:pt>
                <c:pt idx="31">
                  <c:v>21</c:v>
                </c:pt>
                <c:pt idx="32">
                  <c:v>19</c:v>
                </c:pt>
                <c:pt idx="33">
                  <c:v>19</c:v>
                </c:pt>
                <c:pt idx="34">
                  <c:v>19</c:v>
                </c:pt>
                <c:pt idx="35">
                  <c:v>18</c:v>
                </c:pt>
                <c:pt idx="36">
                  <c:v>17</c:v>
                </c:pt>
                <c:pt idx="37">
                  <c:v>17</c:v>
                </c:pt>
                <c:pt idx="38">
                  <c:v>16</c:v>
                </c:pt>
                <c:pt idx="39">
                  <c:v>15</c:v>
                </c:pt>
                <c:pt idx="40">
                  <c:v>15</c:v>
                </c:pt>
                <c:pt idx="41">
                  <c:v>15</c:v>
                </c:pt>
                <c:pt idx="42">
                  <c:v>13</c:v>
                </c:pt>
                <c:pt idx="43">
                  <c:v>13</c:v>
                </c:pt>
                <c:pt idx="44">
                  <c:v>11</c:v>
                </c:pt>
                <c:pt idx="45">
                  <c:v>11</c:v>
                </c:pt>
                <c:pt idx="46">
                  <c:v>11</c:v>
                </c:pt>
                <c:pt idx="47">
                  <c:v>9</c:v>
                </c:pt>
                <c:pt idx="48">
                  <c:v>9</c:v>
                </c:pt>
                <c:pt idx="49">
                  <c:v>9</c:v>
                </c:pt>
                <c:pt idx="50">
                  <c:v>8</c:v>
                </c:pt>
                <c:pt idx="51">
                  <c:v>7</c:v>
                </c:pt>
                <c:pt idx="52">
                  <c:v>7</c:v>
                </c:pt>
                <c:pt idx="53">
                  <c:v>6</c:v>
                </c:pt>
                <c:pt idx="54">
                  <c:v>5</c:v>
                </c:pt>
                <c:pt idx="55">
                  <c:v>4</c:v>
                </c:pt>
                <c:pt idx="56">
                  <c:v>4</c:v>
                </c:pt>
                <c:pt idx="57">
                  <c:v>4</c:v>
                </c:pt>
                <c:pt idx="58">
                  <c:v>4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81-4067-A40D-F15819C4CC94}"/>
            </c:ext>
          </c:extLst>
        </c:ser>
        <c:ser>
          <c:idx val="2"/>
          <c:order val="2"/>
          <c:tx>
            <c:strRef>
              <c:f>'0512 half_widen-spreadsheet'!$D$19</c:f>
              <c:strCache>
                <c:ptCount val="1"/>
                <c:pt idx="0">
                  <c:v>B resident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val>
            <c:numRef>
              <c:f>'0512 half_widen-spreadsheet'!$D$20:$D$163</c:f>
              <c:numCache>
                <c:formatCode>General</c:formatCode>
                <c:ptCount val="14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  <c:pt idx="20">
                  <c:v>28</c:v>
                </c:pt>
                <c:pt idx="21">
                  <c:v>28</c:v>
                </c:pt>
                <c:pt idx="22">
                  <c:v>28</c:v>
                </c:pt>
                <c:pt idx="23">
                  <c:v>27</c:v>
                </c:pt>
                <c:pt idx="24">
                  <c:v>27</c:v>
                </c:pt>
                <c:pt idx="25">
                  <c:v>26</c:v>
                </c:pt>
                <c:pt idx="26">
                  <c:v>26</c:v>
                </c:pt>
                <c:pt idx="27">
                  <c:v>26</c:v>
                </c:pt>
                <c:pt idx="28">
                  <c:v>26</c:v>
                </c:pt>
                <c:pt idx="29">
                  <c:v>26</c:v>
                </c:pt>
                <c:pt idx="30">
                  <c:v>26</c:v>
                </c:pt>
                <c:pt idx="31">
                  <c:v>25</c:v>
                </c:pt>
                <c:pt idx="32">
                  <c:v>25</c:v>
                </c:pt>
                <c:pt idx="33">
                  <c:v>25</c:v>
                </c:pt>
                <c:pt idx="34">
                  <c:v>24</c:v>
                </c:pt>
                <c:pt idx="35">
                  <c:v>24</c:v>
                </c:pt>
                <c:pt idx="36">
                  <c:v>24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23</c:v>
                </c:pt>
                <c:pt idx="45">
                  <c:v>22</c:v>
                </c:pt>
                <c:pt idx="46">
                  <c:v>22</c:v>
                </c:pt>
                <c:pt idx="47">
                  <c:v>22</c:v>
                </c:pt>
                <c:pt idx="48">
                  <c:v>22</c:v>
                </c:pt>
                <c:pt idx="49">
                  <c:v>21</c:v>
                </c:pt>
                <c:pt idx="50">
                  <c:v>21</c:v>
                </c:pt>
                <c:pt idx="51">
                  <c:v>21</c:v>
                </c:pt>
                <c:pt idx="52">
                  <c:v>20</c:v>
                </c:pt>
                <c:pt idx="53">
                  <c:v>20</c:v>
                </c:pt>
                <c:pt idx="54">
                  <c:v>20</c:v>
                </c:pt>
                <c:pt idx="55">
                  <c:v>19</c:v>
                </c:pt>
                <c:pt idx="56">
                  <c:v>19</c:v>
                </c:pt>
                <c:pt idx="57">
                  <c:v>18</c:v>
                </c:pt>
                <c:pt idx="58">
                  <c:v>18</c:v>
                </c:pt>
                <c:pt idx="59">
                  <c:v>17</c:v>
                </c:pt>
                <c:pt idx="60">
                  <c:v>16</c:v>
                </c:pt>
                <c:pt idx="61">
                  <c:v>16</c:v>
                </c:pt>
                <c:pt idx="62">
                  <c:v>15</c:v>
                </c:pt>
                <c:pt idx="63">
                  <c:v>15</c:v>
                </c:pt>
                <c:pt idx="64">
                  <c:v>15</c:v>
                </c:pt>
                <c:pt idx="65">
                  <c:v>13</c:v>
                </c:pt>
                <c:pt idx="66">
                  <c:v>13</c:v>
                </c:pt>
                <c:pt idx="67">
                  <c:v>12</c:v>
                </c:pt>
                <c:pt idx="68">
                  <c:v>12</c:v>
                </c:pt>
                <c:pt idx="69">
                  <c:v>12</c:v>
                </c:pt>
                <c:pt idx="70">
                  <c:v>11</c:v>
                </c:pt>
                <c:pt idx="71">
                  <c:v>11</c:v>
                </c:pt>
                <c:pt idx="72">
                  <c:v>10</c:v>
                </c:pt>
                <c:pt idx="73">
                  <c:v>10</c:v>
                </c:pt>
                <c:pt idx="74">
                  <c:v>10</c:v>
                </c:pt>
                <c:pt idx="75">
                  <c:v>9</c:v>
                </c:pt>
                <c:pt idx="76">
                  <c:v>9</c:v>
                </c:pt>
                <c:pt idx="77">
                  <c:v>8</c:v>
                </c:pt>
                <c:pt idx="78">
                  <c:v>8</c:v>
                </c:pt>
                <c:pt idx="79">
                  <c:v>8</c:v>
                </c:pt>
                <c:pt idx="80">
                  <c:v>7</c:v>
                </c:pt>
                <c:pt idx="81">
                  <c:v>7</c:v>
                </c:pt>
                <c:pt idx="82">
                  <c:v>6</c:v>
                </c:pt>
                <c:pt idx="83">
                  <c:v>6</c:v>
                </c:pt>
                <c:pt idx="84">
                  <c:v>6</c:v>
                </c:pt>
                <c:pt idx="85">
                  <c:v>6</c:v>
                </c:pt>
                <c:pt idx="86">
                  <c:v>6</c:v>
                </c:pt>
                <c:pt idx="87">
                  <c:v>6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4</c:v>
                </c:pt>
                <c:pt idx="94">
                  <c:v>4</c:v>
                </c:pt>
                <c:pt idx="95">
                  <c:v>3</c:v>
                </c:pt>
                <c:pt idx="96">
                  <c:v>3</c:v>
                </c:pt>
                <c:pt idx="97">
                  <c:v>3</c:v>
                </c:pt>
                <c:pt idx="98">
                  <c:v>3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81-4067-A40D-F15819C4CC94}"/>
            </c:ext>
          </c:extLst>
        </c:ser>
        <c:ser>
          <c:idx val="3"/>
          <c:order val="3"/>
          <c:tx>
            <c:strRef>
              <c:f>'0512 half_widen-spreadsheet'!$E$19</c:f>
              <c:strCache>
                <c:ptCount val="1"/>
                <c:pt idx="0">
                  <c:v>C resident</c:v>
                </c:pt>
              </c:strCache>
            </c:strRef>
          </c:tx>
          <c:spPr>
            <a:ln w="28575" cap="rnd">
              <a:solidFill>
                <a:srgbClr val="FF66FF"/>
              </a:solidFill>
              <a:round/>
            </a:ln>
            <a:effectLst/>
          </c:spPr>
          <c:marker>
            <c:symbol val="none"/>
          </c:marker>
          <c:val>
            <c:numRef>
              <c:f>'0512 half_widen-spreadsheet'!$E$20:$E$163</c:f>
              <c:numCache>
                <c:formatCode>General</c:formatCode>
                <c:ptCount val="14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  <c:pt idx="20">
                  <c:v>28</c:v>
                </c:pt>
                <c:pt idx="21">
                  <c:v>28</c:v>
                </c:pt>
                <c:pt idx="22">
                  <c:v>28</c:v>
                </c:pt>
                <c:pt idx="23">
                  <c:v>28</c:v>
                </c:pt>
                <c:pt idx="24">
                  <c:v>28</c:v>
                </c:pt>
                <c:pt idx="25">
                  <c:v>28</c:v>
                </c:pt>
                <c:pt idx="26">
                  <c:v>28</c:v>
                </c:pt>
                <c:pt idx="27">
                  <c:v>28</c:v>
                </c:pt>
                <c:pt idx="28">
                  <c:v>28</c:v>
                </c:pt>
                <c:pt idx="29">
                  <c:v>27</c:v>
                </c:pt>
                <c:pt idx="30">
                  <c:v>27</c:v>
                </c:pt>
                <c:pt idx="31">
                  <c:v>27</c:v>
                </c:pt>
                <c:pt idx="32">
                  <c:v>27</c:v>
                </c:pt>
                <c:pt idx="33">
                  <c:v>26</c:v>
                </c:pt>
                <c:pt idx="34">
                  <c:v>26</c:v>
                </c:pt>
                <c:pt idx="35">
                  <c:v>26</c:v>
                </c:pt>
                <c:pt idx="36">
                  <c:v>26</c:v>
                </c:pt>
                <c:pt idx="37">
                  <c:v>26</c:v>
                </c:pt>
                <c:pt idx="38">
                  <c:v>26</c:v>
                </c:pt>
                <c:pt idx="39">
                  <c:v>26</c:v>
                </c:pt>
                <c:pt idx="40">
                  <c:v>25</c:v>
                </c:pt>
                <c:pt idx="41">
                  <c:v>25</c:v>
                </c:pt>
                <c:pt idx="42">
                  <c:v>24</c:v>
                </c:pt>
                <c:pt idx="43">
                  <c:v>24</c:v>
                </c:pt>
                <c:pt idx="44">
                  <c:v>24</c:v>
                </c:pt>
                <c:pt idx="45">
                  <c:v>24</c:v>
                </c:pt>
                <c:pt idx="46">
                  <c:v>24</c:v>
                </c:pt>
                <c:pt idx="47">
                  <c:v>24</c:v>
                </c:pt>
                <c:pt idx="48">
                  <c:v>23</c:v>
                </c:pt>
                <c:pt idx="49">
                  <c:v>23</c:v>
                </c:pt>
                <c:pt idx="50">
                  <c:v>23</c:v>
                </c:pt>
                <c:pt idx="51">
                  <c:v>23</c:v>
                </c:pt>
                <c:pt idx="52">
                  <c:v>23</c:v>
                </c:pt>
                <c:pt idx="53">
                  <c:v>22</c:v>
                </c:pt>
                <c:pt idx="54">
                  <c:v>22</c:v>
                </c:pt>
                <c:pt idx="55">
                  <c:v>22</c:v>
                </c:pt>
                <c:pt idx="56">
                  <c:v>22</c:v>
                </c:pt>
                <c:pt idx="57">
                  <c:v>22</c:v>
                </c:pt>
                <c:pt idx="58">
                  <c:v>22</c:v>
                </c:pt>
                <c:pt idx="59">
                  <c:v>22</c:v>
                </c:pt>
                <c:pt idx="60">
                  <c:v>22</c:v>
                </c:pt>
                <c:pt idx="61">
                  <c:v>22</c:v>
                </c:pt>
                <c:pt idx="62">
                  <c:v>22</c:v>
                </c:pt>
                <c:pt idx="63">
                  <c:v>22</c:v>
                </c:pt>
                <c:pt idx="64">
                  <c:v>22</c:v>
                </c:pt>
                <c:pt idx="65">
                  <c:v>22</c:v>
                </c:pt>
                <c:pt idx="66">
                  <c:v>22</c:v>
                </c:pt>
                <c:pt idx="67">
                  <c:v>22</c:v>
                </c:pt>
                <c:pt idx="68">
                  <c:v>22</c:v>
                </c:pt>
                <c:pt idx="69">
                  <c:v>22</c:v>
                </c:pt>
                <c:pt idx="70">
                  <c:v>21</c:v>
                </c:pt>
                <c:pt idx="71">
                  <c:v>21</c:v>
                </c:pt>
                <c:pt idx="72">
                  <c:v>21</c:v>
                </c:pt>
                <c:pt idx="73">
                  <c:v>21</c:v>
                </c:pt>
                <c:pt idx="74">
                  <c:v>21</c:v>
                </c:pt>
                <c:pt idx="75">
                  <c:v>20</c:v>
                </c:pt>
                <c:pt idx="76">
                  <c:v>20</c:v>
                </c:pt>
                <c:pt idx="77">
                  <c:v>20</c:v>
                </c:pt>
                <c:pt idx="78">
                  <c:v>20</c:v>
                </c:pt>
                <c:pt idx="79">
                  <c:v>20</c:v>
                </c:pt>
                <c:pt idx="80">
                  <c:v>19</c:v>
                </c:pt>
                <c:pt idx="81">
                  <c:v>19</c:v>
                </c:pt>
                <c:pt idx="82">
                  <c:v>19</c:v>
                </c:pt>
                <c:pt idx="83">
                  <c:v>19</c:v>
                </c:pt>
                <c:pt idx="84">
                  <c:v>19</c:v>
                </c:pt>
                <c:pt idx="85">
                  <c:v>18</c:v>
                </c:pt>
                <c:pt idx="86">
                  <c:v>18</c:v>
                </c:pt>
                <c:pt idx="87">
                  <c:v>17</c:v>
                </c:pt>
                <c:pt idx="88">
                  <c:v>17</c:v>
                </c:pt>
                <c:pt idx="89">
                  <c:v>17</c:v>
                </c:pt>
                <c:pt idx="90">
                  <c:v>17</c:v>
                </c:pt>
                <c:pt idx="91">
                  <c:v>16</c:v>
                </c:pt>
                <c:pt idx="92">
                  <c:v>16</c:v>
                </c:pt>
                <c:pt idx="93">
                  <c:v>16</c:v>
                </c:pt>
                <c:pt idx="94">
                  <c:v>16</c:v>
                </c:pt>
                <c:pt idx="95">
                  <c:v>15</c:v>
                </c:pt>
                <c:pt idx="96">
                  <c:v>15</c:v>
                </c:pt>
                <c:pt idx="97">
                  <c:v>15</c:v>
                </c:pt>
                <c:pt idx="98">
                  <c:v>15</c:v>
                </c:pt>
                <c:pt idx="99">
                  <c:v>15</c:v>
                </c:pt>
                <c:pt idx="100">
                  <c:v>15</c:v>
                </c:pt>
                <c:pt idx="101">
                  <c:v>15</c:v>
                </c:pt>
                <c:pt idx="102">
                  <c:v>14</c:v>
                </c:pt>
                <c:pt idx="103">
                  <c:v>14</c:v>
                </c:pt>
                <c:pt idx="104">
                  <c:v>13</c:v>
                </c:pt>
                <c:pt idx="105">
                  <c:v>13</c:v>
                </c:pt>
                <c:pt idx="106">
                  <c:v>13</c:v>
                </c:pt>
                <c:pt idx="107">
                  <c:v>13</c:v>
                </c:pt>
                <c:pt idx="108">
                  <c:v>13</c:v>
                </c:pt>
                <c:pt idx="109">
                  <c:v>13</c:v>
                </c:pt>
                <c:pt idx="110">
                  <c:v>12</c:v>
                </c:pt>
                <c:pt idx="111">
                  <c:v>12</c:v>
                </c:pt>
                <c:pt idx="112">
                  <c:v>11</c:v>
                </c:pt>
                <c:pt idx="113">
                  <c:v>11</c:v>
                </c:pt>
                <c:pt idx="114">
                  <c:v>11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8</c:v>
                </c:pt>
                <c:pt idx="122">
                  <c:v>8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6</c:v>
                </c:pt>
                <c:pt idx="127">
                  <c:v>6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4</c:v>
                </c:pt>
                <c:pt idx="132">
                  <c:v>4</c:v>
                </c:pt>
                <c:pt idx="133">
                  <c:v>4</c:v>
                </c:pt>
                <c:pt idx="134">
                  <c:v>3</c:v>
                </c:pt>
                <c:pt idx="135">
                  <c:v>3</c:v>
                </c:pt>
                <c:pt idx="136">
                  <c:v>3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481-4067-A40D-F15819C4C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1561984"/>
        <c:axId val="1161568640"/>
      </c:lineChart>
      <c:catAx>
        <c:axId val="116156198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68640"/>
        <c:crosses val="autoZero"/>
        <c:auto val="1"/>
        <c:lblAlgn val="ctr"/>
        <c:lblOffset val="100"/>
        <c:noMultiLvlLbl val="0"/>
      </c:catAx>
      <c:valAx>
        <c:axId val="1161568640"/>
        <c:scaling>
          <c:orientation val="minMax"/>
          <c:max val="1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61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'0512 half_normal-spreadsheet'!$B$19</c:f>
              <c:strCache>
                <c:ptCount val="1"/>
                <c:pt idx="0">
                  <c:v>count turtles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'0512 half_normal-spreadsheet'!$B$20:$B$173</c:f>
              <c:numCache>
                <c:formatCode>General</c:formatCode>
                <c:ptCount val="154"/>
                <c:pt idx="0">
                  <c:v>84</c:v>
                </c:pt>
                <c:pt idx="1">
                  <c:v>84</c:v>
                </c:pt>
                <c:pt idx="2">
                  <c:v>84</c:v>
                </c:pt>
                <c:pt idx="3">
                  <c:v>84</c:v>
                </c:pt>
                <c:pt idx="4">
                  <c:v>84</c:v>
                </c:pt>
                <c:pt idx="5">
                  <c:v>84</c:v>
                </c:pt>
                <c:pt idx="6">
                  <c:v>84</c:v>
                </c:pt>
                <c:pt idx="7">
                  <c:v>84</c:v>
                </c:pt>
                <c:pt idx="8">
                  <c:v>84</c:v>
                </c:pt>
                <c:pt idx="9">
                  <c:v>84</c:v>
                </c:pt>
                <c:pt idx="10">
                  <c:v>84</c:v>
                </c:pt>
                <c:pt idx="11">
                  <c:v>84</c:v>
                </c:pt>
                <c:pt idx="12">
                  <c:v>84</c:v>
                </c:pt>
                <c:pt idx="13">
                  <c:v>84</c:v>
                </c:pt>
                <c:pt idx="14">
                  <c:v>84</c:v>
                </c:pt>
                <c:pt idx="15">
                  <c:v>84</c:v>
                </c:pt>
                <c:pt idx="16">
                  <c:v>84</c:v>
                </c:pt>
                <c:pt idx="17">
                  <c:v>84</c:v>
                </c:pt>
                <c:pt idx="18">
                  <c:v>84</c:v>
                </c:pt>
                <c:pt idx="19">
                  <c:v>84</c:v>
                </c:pt>
                <c:pt idx="20">
                  <c:v>82</c:v>
                </c:pt>
                <c:pt idx="21">
                  <c:v>82</c:v>
                </c:pt>
                <c:pt idx="22">
                  <c:v>82</c:v>
                </c:pt>
                <c:pt idx="23">
                  <c:v>80</c:v>
                </c:pt>
                <c:pt idx="24">
                  <c:v>79</c:v>
                </c:pt>
                <c:pt idx="25">
                  <c:v>79</c:v>
                </c:pt>
                <c:pt idx="26">
                  <c:v>77</c:v>
                </c:pt>
                <c:pt idx="27">
                  <c:v>77</c:v>
                </c:pt>
                <c:pt idx="28">
                  <c:v>76</c:v>
                </c:pt>
                <c:pt idx="29">
                  <c:v>74</c:v>
                </c:pt>
                <c:pt idx="30">
                  <c:v>73</c:v>
                </c:pt>
                <c:pt idx="31">
                  <c:v>72</c:v>
                </c:pt>
                <c:pt idx="32">
                  <c:v>72</c:v>
                </c:pt>
                <c:pt idx="33">
                  <c:v>71</c:v>
                </c:pt>
                <c:pt idx="34">
                  <c:v>70</c:v>
                </c:pt>
                <c:pt idx="35">
                  <c:v>68</c:v>
                </c:pt>
                <c:pt idx="36">
                  <c:v>67</c:v>
                </c:pt>
                <c:pt idx="37">
                  <c:v>67</c:v>
                </c:pt>
                <c:pt idx="38">
                  <c:v>66</c:v>
                </c:pt>
                <c:pt idx="39">
                  <c:v>64</c:v>
                </c:pt>
                <c:pt idx="40">
                  <c:v>64</c:v>
                </c:pt>
                <c:pt idx="41">
                  <c:v>63</c:v>
                </c:pt>
                <c:pt idx="42">
                  <c:v>60</c:v>
                </c:pt>
                <c:pt idx="43">
                  <c:v>60</c:v>
                </c:pt>
                <c:pt idx="44">
                  <c:v>59</c:v>
                </c:pt>
                <c:pt idx="45">
                  <c:v>59</c:v>
                </c:pt>
                <c:pt idx="46">
                  <c:v>56</c:v>
                </c:pt>
                <c:pt idx="47">
                  <c:v>56</c:v>
                </c:pt>
                <c:pt idx="48">
                  <c:v>56</c:v>
                </c:pt>
                <c:pt idx="49">
                  <c:v>53</c:v>
                </c:pt>
                <c:pt idx="50">
                  <c:v>53</c:v>
                </c:pt>
                <c:pt idx="51">
                  <c:v>52</c:v>
                </c:pt>
                <c:pt idx="52">
                  <c:v>51</c:v>
                </c:pt>
                <c:pt idx="53">
                  <c:v>50</c:v>
                </c:pt>
                <c:pt idx="54">
                  <c:v>49</c:v>
                </c:pt>
                <c:pt idx="55">
                  <c:v>48</c:v>
                </c:pt>
                <c:pt idx="56">
                  <c:v>46</c:v>
                </c:pt>
                <c:pt idx="57">
                  <c:v>46</c:v>
                </c:pt>
                <c:pt idx="58">
                  <c:v>46</c:v>
                </c:pt>
                <c:pt idx="59">
                  <c:v>43</c:v>
                </c:pt>
                <c:pt idx="60">
                  <c:v>43</c:v>
                </c:pt>
                <c:pt idx="61">
                  <c:v>42</c:v>
                </c:pt>
                <c:pt idx="62">
                  <c:v>40</c:v>
                </c:pt>
                <c:pt idx="63">
                  <c:v>40</c:v>
                </c:pt>
                <c:pt idx="64">
                  <c:v>39</c:v>
                </c:pt>
                <c:pt idx="65">
                  <c:v>39</c:v>
                </c:pt>
                <c:pt idx="66">
                  <c:v>38</c:v>
                </c:pt>
                <c:pt idx="67">
                  <c:v>38</c:v>
                </c:pt>
                <c:pt idx="68">
                  <c:v>37</c:v>
                </c:pt>
                <c:pt idx="69">
                  <c:v>37</c:v>
                </c:pt>
                <c:pt idx="70">
                  <c:v>36</c:v>
                </c:pt>
                <c:pt idx="71">
                  <c:v>36</c:v>
                </c:pt>
                <c:pt idx="72">
                  <c:v>36</c:v>
                </c:pt>
                <c:pt idx="73">
                  <c:v>35</c:v>
                </c:pt>
                <c:pt idx="74">
                  <c:v>35</c:v>
                </c:pt>
                <c:pt idx="75">
                  <c:v>34</c:v>
                </c:pt>
                <c:pt idx="76">
                  <c:v>34</c:v>
                </c:pt>
                <c:pt idx="77">
                  <c:v>33</c:v>
                </c:pt>
                <c:pt idx="78">
                  <c:v>33</c:v>
                </c:pt>
                <c:pt idx="79">
                  <c:v>33</c:v>
                </c:pt>
                <c:pt idx="80">
                  <c:v>32</c:v>
                </c:pt>
                <c:pt idx="81">
                  <c:v>32</c:v>
                </c:pt>
                <c:pt idx="82">
                  <c:v>31</c:v>
                </c:pt>
                <c:pt idx="83">
                  <c:v>31</c:v>
                </c:pt>
                <c:pt idx="84">
                  <c:v>30</c:v>
                </c:pt>
                <c:pt idx="85">
                  <c:v>30</c:v>
                </c:pt>
                <c:pt idx="86">
                  <c:v>30</c:v>
                </c:pt>
                <c:pt idx="87">
                  <c:v>29</c:v>
                </c:pt>
                <c:pt idx="88">
                  <c:v>29</c:v>
                </c:pt>
                <c:pt idx="89">
                  <c:v>28</c:v>
                </c:pt>
                <c:pt idx="90">
                  <c:v>28</c:v>
                </c:pt>
                <c:pt idx="91">
                  <c:v>27</c:v>
                </c:pt>
                <c:pt idx="92">
                  <c:v>27</c:v>
                </c:pt>
                <c:pt idx="93">
                  <c:v>27</c:v>
                </c:pt>
                <c:pt idx="94">
                  <c:v>26</c:v>
                </c:pt>
                <c:pt idx="95">
                  <c:v>26</c:v>
                </c:pt>
                <c:pt idx="96">
                  <c:v>25</c:v>
                </c:pt>
                <c:pt idx="97">
                  <c:v>25</c:v>
                </c:pt>
                <c:pt idx="98">
                  <c:v>24</c:v>
                </c:pt>
                <c:pt idx="99">
                  <c:v>24</c:v>
                </c:pt>
                <c:pt idx="100">
                  <c:v>23</c:v>
                </c:pt>
                <c:pt idx="101">
                  <c:v>23</c:v>
                </c:pt>
                <c:pt idx="102">
                  <c:v>23</c:v>
                </c:pt>
                <c:pt idx="103">
                  <c:v>22</c:v>
                </c:pt>
                <c:pt idx="104">
                  <c:v>22</c:v>
                </c:pt>
                <c:pt idx="105">
                  <c:v>21</c:v>
                </c:pt>
                <c:pt idx="106">
                  <c:v>21</c:v>
                </c:pt>
                <c:pt idx="107">
                  <c:v>20</c:v>
                </c:pt>
                <c:pt idx="108">
                  <c:v>20</c:v>
                </c:pt>
                <c:pt idx="109">
                  <c:v>19</c:v>
                </c:pt>
                <c:pt idx="110">
                  <c:v>19</c:v>
                </c:pt>
                <c:pt idx="111">
                  <c:v>19</c:v>
                </c:pt>
                <c:pt idx="112">
                  <c:v>18</c:v>
                </c:pt>
                <c:pt idx="113">
                  <c:v>18</c:v>
                </c:pt>
                <c:pt idx="114">
                  <c:v>17</c:v>
                </c:pt>
                <c:pt idx="115">
                  <c:v>17</c:v>
                </c:pt>
                <c:pt idx="116">
                  <c:v>16</c:v>
                </c:pt>
                <c:pt idx="117">
                  <c:v>16</c:v>
                </c:pt>
                <c:pt idx="118">
                  <c:v>15</c:v>
                </c:pt>
                <c:pt idx="119">
                  <c:v>15</c:v>
                </c:pt>
                <c:pt idx="120">
                  <c:v>15</c:v>
                </c:pt>
                <c:pt idx="121">
                  <c:v>14</c:v>
                </c:pt>
                <c:pt idx="122">
                  <c:v>14</c:v>
                </c:pt>
                <c:pt idx="123">
                  <c:v>13</c:v>
                </c:pt>
                <c:pt idx="124">
                  <c:v>13</c:v>
                </c:pt>
                <c:pt idx="125">
                  <c:v>13</c:v>
                </c:pt>
                <c:pt idx="126">
                  <c:v>12</c:v>
                </c:pt>
                <c:pt idx="127">
                  <c:v>12</c:v>
                </c:pt>
                <c:pt idx="128">
                  <c:v>11</c:v>
                </c:pt>
                <c:pt idx="129">
                  <c:v>11</c:v>
                </c:pt>
                <c:pt idx="130">
                  <c:v>10</c:v>
                </c:pt>
                <c:pt idx="131">
                  <c:v>10</c:v>
                </c:pt>
                <c:pt idx="132">
                  <c:v>9</c:v>
                </c:pt>
                <c:pt idx="133">
                  <c:v>9</c:v>
                </c:pt>
                <c:pt idx="134">
                  <c:v>9</c:v>
                </c:pt>
                <c:pt idx="135">
                  <c:v>8</c:v>
                </c:pt>
                <c:pt idx="136">
                  <c:v>8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6</c:v>
                </c:pt>
                <c:pt idx="141">
                  <c:v>5</c:v>
                </c:pt>
                <c:pt idx="142">
                  <c:v>5</c:v>
                </c:pt>
                <c:pt idx="143">
                  <c:v>4</c:v>
                </c:pt>
                <c:pt idx="144">
                  <c:v>4</c:v>
                </c:pt>
                <c:pt idx="145">
                  <c:v>4</c:v>
                </c:pt>
                <c:pt idx="146">
                  <c:v>3</c:v>
                </c:pt>
                <c:pt idx="147">
                  <c:v>3</c:v>
                </c:pt>
                <c:pt idx="148">
                  <c:v>2</c:v>
                </c:pt>
                <c:pt idx="149">
                  <c:v>2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6C-4818-B8B5-570D4973DEC5}"/>
            </c:ext>
          </c:extLst>
        </c:ser>
        <c:ser>
          <c:idx val="1"/>
          <c:order val="1"/>
          <c:tx>
            <c:strRef>
              <c:f>'0512 half_normal-spreadsheet'!$C$19</c:f>
              <c:strCache>
                <c:ptCount val="1"/>
                <c:pt idx="0">
                  <c:v>count turtles with [color = white]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'0512 half_normal-spreadsheet'!$C$20:$C$173</c:f>
              <c:numCache>
                <c:formatCode>General</c:formatCode>
                <c:ptCount val="15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  <c:pt idx="20">
                  <c:v>26</c:v>
                </c:pt>
                <c:pt idx="21">
                  <c:v>26</c:v>
                </c:pt>
                <c:pt idx="22">
                  <c:v>26</c:v>
                </c:pt>
                <c:pt idx="23">
                  <c:v>25</c:v>
                </c:pt>
                <c:pt idx="24">
                  <c:v>24</c:v>
                </c:pt>
                <c:pt idx="25">
                  <c:v>24</c:v>
                </c:pt>
                <c:pt idx="26">
                  <c:v>23</c:v>
                </c:pt>
                <c:pt idx="27">
                  <c:v>23</c:v>
                </c:pt>
                <c:pt idx="28">
                  <c:v>22</c:v>
                </c:pt>
                <c:pt idx="29">
                  <c:v>21</c:v>
                </c:pt>
                <c:pt idx="30">
                  <c:v>20</c:v>
                </c:pt>
                <c:pt idx="31">
                  <c:v>20</c:v>
                </c:pt>
                <c:pt idx="32">
                  <c:v>20</c:v>
                </c:pt>
                <c:pt idx="33">
                  <c:v>19</c:v>
                </c:pt>
                <c:pt idx="34">
                  <c:v>19</c:v>
                </c:pt>
                <c:pt idx="35">
                  <c:v>17</c:v>
                </c:pt>
                <c:pt idx="36">
                  <c:v>17</c:v>
                </c:pt>
                <c:pt idx="37">
                  <c:v>17</c:v>
                </c:pt>
                <c:pt idx="38">
                  <c:v>16</c:v>
                </c:pt>
                <c:pt idx="39">
                  <c:v>15</c:v>
                </c:pt>
                <c:pt idx="40">
                  <c:v>15</c:v>
                </c:pt>
                <c:pt idx="41">
                  <c:v>15</c:v>
                </c:pt>
                <c:pt idx="42">
                  <c:v>12</c:v>
                </c:pt>
                <c:pt idx="43">
                  <c:v>12</c:v>
                </c:pt>
                <c:pt idx="44">
                  <c:v>12</c:v>
                </c:pt>
                <c:pt idx="45">
                  <c:v>12</c:v>
                </c:pt>
                <c:pt idx="46">
                  <c:v>10</c:v>
                </c:pt>
                <c:pt idx="47">
                  <c:v>10</c:v>
                </c:pt>
                <c:pt idx="48">
                  <c:v>10</c:v>
                </c:pt>
                <c:pt idx="49">
                  <c:v>8</c:v>
                </c:pt>
                <c:pt idx="50">
                  <c:v>8</c:v>
                </c:pt>
                <c:pt idx="51">
                  <c:v>8</c:v>
                </c:pt>
                <c:pt idx="52">
                  <c:v>7</c:v>
                </c:pt>
                <c:pt idx="53">
                  <c:v>6</c:v>
                </c:pt>
                <c:pt idx="54">
                  <c:v>6</c:v>
                </c:pt>
                <c:pt idx="55">
                  <c:v>5</c:v>
                </c:pt>
                <c:pt idx="56">
                  <c:v>4</c:v>
                </c:pt>
                <c:pt idx="57">
                  <c:v>4</c:v>
                </c:pt>
                <c:pt idx="58">
                  <c:v>4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6C-4818-B8B5-570D4973DEC5}"/>
            </c:ext>
          </c:extLst>
        </c:ser>
        <c:ser>
          <c:idx val="2"/>
          <c:order val="2"/>
          <c:tx>
            <c:strRef>
              <c:f>'0512 half_normal-spreadsheet'!$D$19</c:f>
              <c:strCache>
                <c:ptCount val="1"/>
                <c:pt idx="0">
                  <c:v>count turtles with [color = cyan]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val>
            <c:numRef>
              <c:f>'0512 half_normal-spreadsheet'!$D$20:$D$173</c:f>
              <c:numCache>
                <c:formatCode>General</c:formatCode>
                <c:ptCount val="15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  <c:pt idx="20">
                  <c:v>28</c:v>
                </c:pt>
                <c:pt idx="21">
                  <c:v>28</c:v>
                </c:pt>
                <c:pt idx="22">
                  <c:v>28</c:v>
                </c:pt>
                <c:pt idx="23">
                  <c:v>27</c:v>
                </c:pt>
                <c:pt idx="24">
                  <c:v>27</c:v>
                </c:pt>
                <c:pt idx="25">
                  <c:v>27</c:v>
                </c:pt>
                <c:pt idx="26">
                  <c:v>27</c:v>
                </c:pt>
                <c:pt idx="27">
                  <c:v>27</c:v>
                </c:pt>
                <c:pt idx="28">
                  <c:v>27</c:v>
                </c:pt>
                <c:pt idx="29">
                  <c:v>26</c:v>
                </c:pt>
                <c:pt idx="30">
                  <c:v>26</c:v>
                </c:pt>
                <c:pt idx="31">
                  <c:v>26</c:v>
                </c:pt>
                <c:pt idx="32">
                  <c:v>26</c:v>
                </c:pt>
                <c:pt idx="33">
                  <c:v>26</c:v>
                </c:pt>
                <c:pt idx="34">
                  <c:v>25</c:v>
                </c:pt>
                <c:pt idx="35">
                  <c:v>25</c:v>
                </c:pt>
                <c:pt idx="36">
                  <c:v>25</c:v>
                </c:pt>
                <c:pt idx="37">
                  <c:v>25</c:v>
                </c:pt>
                <c:pt idx="38">
                  <c:v>25</c:v>
                </c:pt>
                <c:pt idx="39">
                  <c:v>24</c:v>
                </c:pt>
                <c:pt idx="40">
                  <c:v>24</c:v>
                </c:pt>
                <c:pt idx="41">
                  <c:v>24</c:v>
                </c:pt>
                <c:pt idx="42">
                  <c:v>24</c:v>
                </c:pt>
                <c:pt idx="43">
                  <c:v>24</c:v>
                </c:pt>
                <c:pt idx="44">
                  <c:v>23</c:v>
                </c:pt>
                <c:pt idx="45">
                  <c:v>23</c:v>
                </c:pt>
                <c:pt idx="46">
                  <c:v>23</c:v>
                </c:pt>
                <c:pt idx="47">
                  <c:v>23</c:v>
                </c:pt>
                <c:pt idx="48">
                  <c:v>23</c:v>
                </c:pt>
                <c:pt idx="49">
                  <c:v>23</c:v>
                </c:pt>
                <c:pt idx="50">
                  <c:v>23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22</c:v>
                </c:pt>
                <c:pt idx="55">
                  <c:v>22</c:v>
                </c:pt>
                <c:pt idx="56">
                  <c:v>21</c:v>
                </c:pt>
                <c:pt idx="57">
                  <c:v>21</c:v>
                </c:pt>
                <c:pt idx="58">
                  <c:v>21</c:v>
                </c:pt>
                <c:pt idx="59">
                  <c:v>21</c:v>
                </c:pt>
                <c:pt idx="60">
                  <c:v>21</c:v>
                </c:pt>
                <c:pt idx="61">
                  <c:v>20</c:v>
                </c:pt>
                <c:pt idx="62">
                  <c:v>20</c:v>
                </c:pt>
                <c:pt idx="63">
                  <c:v>20</c:v>
                </c:pt>
                <c:pt idx="64">
                  <c:v>19</c:v>
                </c:pt>
                <c:pt idx="65">
                  <c:v>19</c:v>
                </c:pt>
                <c:pt idx="66">
                  <c:v>18</c:v>
                </c:pt>
                <c:pt idx="67">
                  <c:v>18</c:v>
                </c:pt>
                <c:pt idx="68">
                  <c:v>18</c:v>
                </c:pt>
                <c:pt idx="69">
                  <c:v>18</c:v>
                </c:pt>
                <c:pt idx="70">
                  <c:v>18</c:v>
                </c:pt>
                <c:pt idx="71">
                  <c:v>18</c:v>
                </c:pt>
                <c:pt idx="72">
                  <c:v>18</c:v>
                </c:pt>
                <c:pt idx="73">
                  <c:v>17</c:v>
                </c:pt>
                <c:pt idx="74">
                  <c:v>17</c:v>
                </c:pt>
                <c:pt idx="75">
                  <c:v>16</c:v>
                </c:pt>
                <c:pt idx="76">
                  <c:v>16</c:v>
                </c:pt>
                <c:pt idx="77">
                  <c:v>16</c:v>
                </c:pt>
                <c:pt idx="78">
                  <c:v>16</c:v>
                </c:pt>
                <c:pt idx="79">
                  <c:v>16</c:v>
                </c:pt>
                <c:pt idx="80">
                  <c:v>15</c:v>
                </c:pt>
                <c:pt idx="81">
                  <c:v>15</c:v>
                </c:pt>
                <c:pt idx="82">
                  <c:v>15</c:v>
                </c:pt>
                <c:pt idx="83">
                  <c:v>15</c:v>
                </c:pt>
                <c:pt idx="84">
                  <c:v>14</c:v>
                </c:pt>
                <c:pt idx="85">
                  <c:v>14</c:v>
                </c:pt>
                <c:pt idx="86">
                  <c:v>14</c:v>
                </c:pt>
                <c:pt idx="87">
                  <c:v>14</c:v>
                </c:pt>
                <c:pt idx="88">
                  <c:v>14</c:v>
                </c:pt>
                <c:pt idx="89">
                  <c:v>13</c:v>
                </c:pt>
                <c:pt idx="90">
                  <c:v>13</c:v>
                </c:pt>
                <c:pt idx="91">
                  <c:v>12</c:v>
                </c:pt>
                <c:pt idx="92">
                  <c:v>12</c:v>
                </c:pt>
                <c:pt idx="93">
                  <c:v>12</c:v>
                </c:pt>
                <c:pt idx="94">
                  <c:v>11</c:v>
                </c:pt>
                <c:pt idx="95">
                  <c:v>11</c:v>
                </c:pt>
                <c:pt idx="96">
                  <c:v>11</c:v>
                </c:pt>
                <c:pt idx="97">
                  <c:v>11</c:v>
                </c:pt>
                <c:pt idx="98">
                  <c:v>10</c:v>
                </c:pt>
                <c:pt idx="99">
                  <c:v>10</c:v>
                </c:pt>
                <c:pt idx="100">
                  <c:v>10</c:v>
                </c:pt>
                <c:pt idx="101">
                  <c:v>10</c:v>
                </c:pt>
                <c:pt idx="102">
                  <c:v>10</c:v>
                </c:pt>
                <c:pt idx="103">
                  <c:v>9</c:v>
                </c:pt>
                <c:pt idx="104">
                  <c:v>9</c:v>
                </c:pt>
                <c:pt idx="105">
                  <c:v>8</c:v>
                </c:pt>
                <c:pt idx="106">
                  <c:v>8</c:v>
                </c:pt>
                <c:pt idx="107">
                  <c:v>7</c:v>
                </c:pt>
                <c:pt idx="108">
                  <c:v>7</c:v>
                </c:pt>
                <c:pt idx="109">
                  <c:v>7</c:v>
                </c:pt>
                <c:pt idx="110">
                  <c:v>7</c:v>
                </c:pt>
                <c:pt idx="111">
                  <c:v>7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5</c:v>
                </c:pt>
                <c:pt idx="117">
                  <c:v>5</c:v>
                </c:pt>
                <c:pt idx="118">
                  <c:v>4</c:v>
                </c:pt>
                <c:pt idx="119">
                  <c:v>4</c:v>
                </c:pt>
                <c:pt idx="120">
                  <c:v>4</c:v>
                </c:pt>
                <c:pt idx="121">
                  <c:v>4</c:v>
                </c:pt>
                <c:pt idx="122">
                  <c:v>4</c:v>
                </c:pt>
                <c:pt idx="123">
                  <c:v>3</c:v>
                </c:pt>
                <c:pt idx="124">
                  <c:v>3</c:v>
                </c:pt>
                <c:pt idx="125">
                  <c:v>3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26C-4818-B8B5-570D4973DEC5}"/>
            </c:ext>
          </c:extLst>
        </c:ser>
        <c:ser>
          <c:idx val="3"/>
          <c:order val="3"/>
          <c:tx>
            <c:strRef>
              <c:f>'0512 half_normal-spreadsheet'!$E$19</c:f>
              <c:strCache>
                <c:ptCount val="1"/>
                <c:pt idx="0">
                  <c:v>count turtles with [color = pink]</c:v>
                </c:pt>
              </c:strCache>
            </c:strRef>
          </c:tx>
          <c:spPr>
            <a:ln w="28575" cap="rnd">
              <a:solidFill>
                <a:srgbClr val="FF66FF"/>
              </a:solidFill>
              <a:round/>
            </a:ln>
            <a:effectLst/>
          </c:spPr>
          <c:marker>
            <c:symbol val="none"/>
          </c:marker>
          <c:val>
            <c:numRef>
              <c:f>'0512 half_normal-spreadsheet'!$E$20:$E$173</c:f>
              <c:numCache>
                <c:formatCode>General</c:formatCode>
                <c:ptCount val="15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  <c:pt idx="20">
                  <c:v>28</c:v>
                </c:pt>
                <c:pt idx="21">
                  <c:v>28</c:v>
                </c:pt>
                <c:pt idx="22">
                  <c:v>28</c:v>
                </c:pt>
                <c:pt idx="23">
                  <c:v>28</c:v>
                </c:pt>
                <c:pt idx="24">
                  <c:v>28</c:v>
                </c:pt>
                <c:pt idx="25">
                  <c:v>28</c:v>
                </c:pt>
                <c:pt idx="26">
                  <c:v>27</c:v>
                </c:pt>
                <c:pt idx="27">
                  <c:v>27</c:v>
                </c:pt>
                <c:pt idx="28">
                  <c:v>27</c:v>
                </c:pt>
                <c:pt idx="29">
                  <c:v>27</c:v>
                </c:pt>
                <c:pt idx="30">
                  <c:v>27</c:v>
                </c:pt>
                <c:pt idx="31">
                  <c:v>26</c:v>
                </c:pt>
                <c:pt idx="32">
                  <c:v>26</c:v>
                </c:pt>
                <c:pt idx="33">
                  <c:v>26</c:v>
                </c:pt>
                <c:pt idx="34">
                  <c:v>26</c:v>
                </c:pt>
                <c:pt idx="35">
                  <c:v>26</c:v>
                </c:pt>
                <c:pt idx="36">
                  <c:v>25</c:v>
                </c:pt>
                <c:pt idx="37">
                  <c:v>25</c:v>
                </c:pt>
                <c:pt idx="38">
                  <c:v>25</c:v>
                </c:pt>
                <c:pt idx="39">
                  <c:v>25</c:v>
                </c:pt>
                <c:pt idx="40">
                  <c:v>25</c:v>
                </c:pt>
                <c:pt idx="41">
                  <c:v>24</c:v>
                </c:pt>
                <c:pt idx="42">
                  <c:v>24</c:v>
                </c:pt>
                <c:pt idx="43">
                  <c:v>24</c:v>
                </c:pt>
                <c:pt idx="44">
                  <c:v>24</c:v>
                </c:pt>
                <c:pt idx="45">
                  <c:v>24</c:v>
                </c:pt>
                <c:pt idx="46">
                  <c:v>23</c:v>
                </c:pt>
                <c:pt idx="47">
                  <c:v>23</c:v>
                </c:pt>
                <c:pt idx="48">
                  <c:v>23</c:v>
                </c:pt>
                <c:pt idx="49">
                  <c:v>22</c:v>
                </c:pt>
                <c:pt idx="50">
                  <c:v>22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21</c:v>
                </c:pt>
                <c:pt idx="55">
                  <c:v>21</c:v>
                </c:pt>
                <c:pt idx="56">
                  <c:v>21</c:v>
                </c:pt>
                <c:pt idx="57">
                  <c:v>21</c:v>
                </c:pt>
                <c:pt idx="58">
                  <c:v>21</c:v>
                </c:pt>
                <c:pt idx="59">
                  <c:v>20</c:v>
                </c:pt>
                <c:pt idx="60">
                  <c:v>20</c:v>
                </c:pt>
                <c:pt idx="61">
                  <c:v>20</c:v>
                </c:pt>
                <c:pt idx="62">
                  <c:v>20</c:v>
                </c:pt>
                <c:pt idx="63">
                  <c:v>20</c:v>
                </c:pt>
                <c:pt idx="64">
                  <c:v>20</c:v>
                </c:pt>
                <c:pt idx="65">
                  <c:v>20</c:v>
                </c:pt>
                <c:pt idx="66">
                  <c:v>20</c:v>
                </c:pt>
                <c:pt idx="67">
                  <c:v>20</c:v>
                </c:pt>
                <c:pt idx="68">
                  <c:v>19</c:v>
                </c:pt>
                <c:pt idx="69">
                  <c:v>19</c:v>
                </c:pt>
                <c:pt idx="70">
                  <c:v>18</c:v>
                </c:pt>
                <c:pt idx="71">
                  <c:v>18</c:v>
                </c:pt>
                <c:pt idx="72">
                  <c:v>18</c:v>
                </c:pt>
                <c:pt idx="73">
                  <c:v>18</c:v>
                </c:pt>
                <c:pt idx="74">
                  <c:v>18</c:v>
                </c:pt>
                <c:pt idx="75">
                  <c:v>18</c:v>
                </c:pt>
                <c:pt idx="76">
                  <c:v>18</c:v>
                </c:pt>
                <c:pt idx="77">
                  <c:v>17</c:v>
                </c:pt>
                <c:pt idx="78">
                  <c:v>17</c:v>
                </c:pt>
                <c:pt idx="79">
                  <c:v>17</c:v>
                </c:pt>
                <c:pt idx="80">
                  <c:v>17</c:v>
                </c:pt>
                <c:pt idx="81">
                  <c:v>17</c:v>
                </c:pt>
                <c:pt idx="82">
                  <c:v>16</c:v>
                </c:pt>
                <c:pt idx="83">
                  <c:v>16</c:v>
                </c:pt>
                <c:pt idx="84">
                  <c:v>16</c:v>
                </c:pt>
                <c:pt idx="85">
                  <c:v>16</c:v>
                </c:pt>
                <c:pt idx="86">
                  <c:v>16</c:v>
                </c:pt>
                <c:pt idx="87">
                  <c:v>15</c:v>
                </c:pt>
                <c:pt idx="88">
                  <c:v>15</c:v>
                </c:pt>
                <c:pt idx="89">
                  <c:v>15</c:v>
                </c:pt>
                <c:pt idx="90">
                  <c:v>15</c:v>
                </c:pt>
                <c:pt idx="91">
                  <c:v>15</c:v>
                </c:pt>
                <c:pt idx="92">
                  <c:v>15</c:v>
                </c:pt>
                <c:pt idx="93">
                  <c:v>15</c:v>
                </c:pt>
                <c:pt idx="94">
                  <c:v>15</c:v>
                </c:pt>
                <c:pt idx="95">
                  <c:v>15</c:v>
                </c:pt>
                <c:pt idx="96">
                  <c:v>14</c:v>
                </c:pt>
                <c:pt idx="97">
                  <c:v>14</c:v>
                </c:pt>
                <c:pt idx="98">
                  <c:v>14</c:v>
                </c:pt>
                <c:pt idx="99">
                  <c:v>14</c:v>
                </c:pt>
                <c:pt idx="100">
                  <c:v>13</c:v>
                </c:pt>
                <c:pt idx="101">
                  <c:v>13</c:v>
                </c:pt>
                <c:pt idx="102">
                  <c:v>13</c:v>
                </c:pt>
                <c:pt idx="103">
                  <c:v>13</c:v>
                </c:pt>
                <c:pt idx="104">
                  <c:v>13</c:v>
                </c:pt>
                <c:pt idx="105">
                  <c:v>13</c:v>
                </c:pt>
                <c:pt idx="106">
                  <c:v>13</c:v>
                </c:pt>
                <c:pt idx="107">
                  <c:v>13</c:v>
                </c:pt>
                <c:pt idx="108">
                  <c:v>13</c:v>
                </c:pt>
                <c:pt idx="109">
                  <c:v>12</c:v>
                </c:pt>
                <c:pt idx="110">
                  <c:v>12</c:v>
                </c:pt>
                <c:pt idx="111">
                  <c:v>12</c:v>
                </c:pt>
                <c:pt idx="112">
                  <c:v>12</c:v>
                </c:pt>
                <c:pt idx="113">
                  <c:v>12</c:v>
                </c:pt>
                <c:pt idx="114">
                  <c:v>11</c:v>
                </c:pt>
                <c:pt idx="115">
                  <c:v>11</c:v>
                </c:pt>
                <c:pt idx="116">
                  <c:v>11</c:v>
                </c:pt>
                <c:pt idx="117">
                  <c:v>11</c:v>
                </c:pt>
                <c:pt idx="118">
                  <c:v>11</c:v>
                </c:pt>
                <c:pt idx="119">
                  <c:v>11</c:v>
                </c:pt>
                <c:pt idx="120">
                  <c:v>11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9</c:v>
                </c:pt>
                <c:pt idx="129">
                  <c:v>9</c:v>
                </c:pt>
                <c:pt idx="130">
                  <c:v>8</c:v>
                </c:pt>
                <c:pt idx="131">
                  <c:v>8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6</c:v>
                </c:pt>
                <c:pt idx="136">
                  <c:v>6</c:v>
                </c:pt>
                <c:pt idx="137">
                  <c:v>6</c:v>
                </c:pt>
                <c:pt idx="138">
                  <c:v>6</c:v>
                </c:pt>
                <c:pt idx="139">
                  <c:v>6</c:v>
                </c:pt>
                <c:pt idx="140">
                  <c:v>5</c:v>
                </c:pt>
                <c:pt idx="141">
                  <c:v>4</c:v>
                </c:pt>
                <c:pt idx="142">
                  <c:v>4</c:v>
                </c:pt>
                <c:pt idx="143">
                  <c:v>3</c:v>
                </c:pt>
                <c:pt idx="144">
                  <c:v>3</c:v>
                </c:pt>
                <c:pt idx="145">
                  <c:v>3</c:v>
                </c:pt>
                <c:pt idx="146">
                  <c:v>3</c:v>
                </c:pt>
                <c:pt idx="147">
                  <c:v>3</c:v>
                </c:pt>
                <c:pt idx="148">
                  <c:v>2</c:v>
                </c:pt>
                <c:pt idx="149">
                  <c:v>2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26C-4818-B8B5-570D4973DE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1519968"/>
        <c:axId val="1161528288"/>
      </c:lineChart>
      <c:catAx>
        <c:axId val="11615199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28288"/>
        <c:crosses val="autoZero"/>
        <c:auto val="1"/>
        <c:lblAlgn val="ctr"/>
        <c:lblOffset val="100"/>
        <c:noMultiLvlLbl val="0"/>
      </c:catAx>
      <c:valAx>
        <c:axId val="1161528288"/>
        <c:scaling>
          <c:orientation val="minMax"/>
          <c:max val="1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19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'0512 full_widen-spreadsheet'!$B$19</c:f>
              <c:strCache>
                <c:ptCount val="1"/>
                <c:pt idx="0">
                  <c:v>count turtles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'0512 full_widen-spreadsheet'!$B$20:$B$284</c:f>
              <c:numCache>
                <c:formatCode>General</c:formatCode>
                <c:ptCount val="265"/>
                <c:pt idx="0">
                  <c:v>168</c:v>
                </c:pt>
                <c:pt idx="1">
                  <c:v>168</c:v>
                </c:pt>
                <c:pt idx="2">
                  <c:v>168</c:v>
                </c:pt>
                <c:pt idx="3">
                  <c:v>168</c:v>
                </c:pt>
                <c:pt idx="4">
                  <c:v>168</c:v>
                </c:pt>
                <c:pt idx="5">
                  <c:v>168</c:v>
                </c:pt>
                <c:pt idx="6">
                  <c:v>168</c:v>
                </c:pt>
                <c:pt idx="7">
                  <c:v>168</c:v>
                </c:pt>
                <c:pt idx="8">
                  <c:v>168</c:v>
                </c:pt>
                <c:pt idx="9">
                  <c:v>168</c:v>
                </c:pt>
                <c:pt idx="10">
                  <c:v>168</c:v>
                </c:pt>
                <c:pt idx="11">
                  <c:v>168</c:v>
                </c:pt>
                <c:pt idx="12">
                  <c:v>168</c:v>
                </c:pt>
                <c:pt idx="13">
                  <c:v>168</c:v>
                </c:pt>
                <c:pt idx="14">
                  <c:v>168</c:v>
                </c:pt>
                <c:pt idx="15">
                  <c:v>168</c:v>
                </c:pt>
                <c:pt idx="16">
                  <c:v>168</c:v>
                </c:pt>
                <c:pt idx="17">
                  <c:v>168</c:v>
                </c:pt>
                <c:pt idx="18">
                  <c:v>168</c:v>
                </c:pt>
                <c:pt idx="19">
                  <c:v>167</c:v>
                </c:pt>
                <c:pt idx="20">
                  <c:v>166</c:v>
                </c:pt>
                <c:pt idx="21">
                  <c:v>166</c:v>
                </c:pt>
                <c:pt idx="22">
                  <c:v>165</c:v>
                </c:pt>
                <c:pt idx="23">
                  <c:v>164</c:v>
                </c:pt>
                <c:pt idx="24">
                  <c:v>162</c:v>
                </c:pt>
                <c:pt idx="25">
                  <c:v>162</c:v>
                </c:pt>
                <c:pt idx="26">
                  <c:v>161</c:v>
                </c:pt>
                <c:pt idx="27">
                  <c:v>159</c:v>
                </c:pt>
                <c:pt idx="28">
                  <c:v>159</c:v>
                </c:pt>
                <c:pt idx="29">
                  <c:v>158</c:v>
                </c:pt>
                <c:pt idx="30">
                  <c:v>156</c:v>
                </c:pt>
                <c:pt idx="31">
                  <c:v>156</c:v>
                </c:pt>
                <c:pt idx="32">
                  <c:v>155</c:v>
                </c:pt>
                <c:pt idx="33">
                  <c:v>153</c:v>
                </c:pt>
                <c:pt idx="34">
                  <c:v>151</c:v>
                </c:pt>
                <c:pt idx="35">
                  <c:v>150</c:v>
                </c:pt>
                <c:pt idx="36">
                  <c:v>149</c:v>
                </c:pt>
                <c:pt idx="37">
                  <c:v>147</c:v>
                </c:pt>
                <c:pt idx="38">
                  <c:v>145</c:v>
                </c:pt>
                <c:pt idx="39">
                  <c:v>145</c:v>
                </c:pt>
                <c:pt idx="40">
                  <c:v>143</c:v>
                </c:pt>
                <c:pt idx="41">
                  <c:v>143</c:v>
                </c:pt>
                <c:pt idx="42">
                  <c:v>140</c:v>
                </c:pt>
                <c:pt idx="43">
                  <c:v>139</c:v>
                </c:pt>
                <c:pt idx="44">
                  <c:v>139</c:v>
                </c:pt>
                <c:pt idx="45">
                  <c:v>136</c:v>
                </c:pt>
                <c:pt idx="46">
                  <c:v>135</c:v>
                </c:pt>
                <c:pt idx="47">
                  <c:v>135</c:v>
                </c:pt>
                <c:pt idx="48">
                  <c:v>132</c:v>
                </c:pt>
                <c:pt idx="49">
                  <c:v>132</c:v>
                </c:pt>
                <c:pt idx="50">
                  <c:v>131</c:v>
                </c:pt>
                <c:pt idx="51">
                  <c:v>128</c:v>
                </c:pt>
                <c:pt idx="52">
                  <c:v>127</c:v>
                </c:pt>
                <c:pt idx="53">
                  <c:v>127</c:v>
                </c:pt>
                <c:pt idx="54">
                  <c:v>125</c:v>
                </c:pt>
                <c:pt idx="55">
                  <c:v>124</c:v>
                </c:pt>
                <c:pt idx="56">
                  <c:v>124</c:v>
                </c:pt>
                <c:pt idx="57">
                  <c:v>122</c:v>
                </c:pt>
                <c:pt idx="58">
                  <c:v>120</c:v>
                </c:pt>
                <c:pt idx="59">
                  <c:v>120</c:v>
                </c:pt>
                <c:pt idx="60">
                  <c:v>119</c:v>
                </c:pt>
                <c:pt idx="61">
                  <c:v>117</c:v>
                </c:pt>
                <c:pt idx="62">
                  <c:v>117</c:v>
                </c:pt>
                <c:pt idx="63">
                  <c:v>115</c:v>
                </c:pt>
                <c:pt idx="64">
                  <c:v>115</c:v>
                </c:pt>
                <c:pt idx="65">
                  <c:v>113</c:v>
                </c:pt>
                <c:pt idx="66">
                  <c:v>113</c:v>
                </c:pt>
                <c:pt idx="67">
                  <c:v>112</c:v>
                </c:pt>
                <c:pt idx="68">
                  <c:v>110</c:v>
                </c:pt>
                <c:pt idx="69">
                  <c:v>109</c:v>
                </c:pt>
                <c:pt idx="70">
                  <c:v>109</c:v>
                </c:pt>
                <c:pt idx="71">
                  <c:v>106</c:v>
                </c:pt>
                <c:pt idx="72">
                  <c:v>106</c:v>
                </c:pt>
                <c:pt idx="73">
                  <c:v>106</c:v>
                </c:pt>
                <c:pt idx="74">
                  <c:v>103</c:v>
                </c:pt>
                <c:pt idx="75">
                  <c:v>102</c:v>
                </c:pt>
                <c:pt idx="76">
                  <c:v>102</c:v>
                </c:pt>
                <c:pt idx="77">
                  <c:v>101</c:v>
                </c:pt>
                <c:pt idx="78">
                  <c:v>99</c:v>
                </c:pt>
                <c:pt idx="79">
                  <c:v>99</c:v>
                </c:pt>
                <c:pt idx="80">
                  <c:v>97</c:v>
                </c:pt>
                <c:pt idx="81">
                  <c:v>96</c:v>
                </c:pt>
                <c:pt idx="82">
                  <c:v>94</c:v>
                </c:pt>
                <c:pt idx="83">
                  <c:v>94</c:v>
                </c:pt>
                <c:pt idx="84">
                  <c:v>93</c:v>
                </c:pt>
                <c:pt idx="85">
                  <c:v>92</c:v>
                </c:pt>
                <c:pt idx="86">
                  <c:v>91</c:v>
                </c:pt>
                <c:pt idx="87">
                  <c:v>91</c:v>
                </c:pt>
                <c:pt idx="88">
                  <c:v>89</c:v>
                </c:pt>
                <c:pt idx="89">
                  <c:v>89</c:v>
                </c:pt>
                <c:pt idx="90">
                  <c:v>87</c:v>
                </c:pt>
                <c:pt idx="91">
                  <c:v>85</c:v>
                </c:pt>
                <c:pt idx="92">
                  <c:v>85</c:v>
                </c:pt>
                <c:pt idx="93">
                  <c:v>85</c:v>
                </c:pt>
                <c:pt idx="94">
                  <c:v>82</c:v>
                </c:pt>
                <c:pt idx="95">
                  <c:v>82</c:v>
                </c:pt>
                <c:pt idx="96">
                  <c:v>80</c:v>
                </c:pt>
                <c:pt idx="97">
                  <c:v>79</c:v>
                </c:pt>
                <c:pt idx="98">
                  <c:v>78</c:v>
                </c:pt>
                <c:pt idx="99">
                  <c:v>77</c:v>
                </c:pt>
                <c:pt idx="100">
                  <c:v>77</c:v>
                </c:pt>
                <c:pt idx="101">
                  <c:v>76</c:v>
                </c:pt>
                <c:pt idx="102">
                  <c:v>74</c:v>
                </c:pt>
                <c:pt idx="103">
                  <c:v>73</c:v>
                </c:pt>
                <c:pt idx="104">
                  <c:v>73</c:v>
                </c:pt>
                <c:pt idx="105">
                  <c:v>71</c:v>
                </c:pt>
                <c:pt idx="106">
                  <c:v>71</c:v>
                </c:pt>
                <c:pt idx="107">
                  <c:v>70</c:v>
                </c:pt>
                <c:pt idx="108">
                  <c:v>69</c:v>
                </c:pt>
                <c:pt idx="109">
                  <c:v>69</c:v>
                </c:pt>
                <c:pt idx="110">
                  <c:v>68</c:v>
                </c:pt>
                <c:pt idx="111">
                  <c:v>68</c:v>
                </c:pt>
                <c:pt idx="112">
                  <c:v>68</c:v>
                </c:pt>
                <c:pt idx="113">
                  <c:v>66</c:v>
                </c:pt>
                <c:pt idx="114">
                  <c:v>66</c:v>
                </c:pt>
                <c:pt idx="115">
                  <c:v>65</c:v>
                </c:pt>
                <c:pt idx="116">
                  <c:v>65</c:v>
                </c:pt>
                <c:pt idx="117">
                  <c:v>65</c:v>
                </c:pt>
                <c:pt idx="118">
                  <c:v>63</c:v>
                </c:pt>
                <c:pt idx="119">
                  <c:v>63</c:v>
                </c:pt>
                <c:pt idx="120">
                  <c:v>62</c:v>
                </c:pt>
                <c:pt idx="121">
                  <c:v>62</c:v>
                </c:pt>
                <c:pt idx="122">
                  <c:v>62</c:v>
                </c:pt>
                <c:pt idx="123">
                  <c:v>60</c:v>
                </c:pt>
                <c:pt idx="124">
                  <c:v>60</c:v>
                </c:pt>
                <c:pt idx="125">
                  <c:v>60</c:v>
                </c:pt>
                <c:pt idx="126">
                  <c:v>59</c:v>
                </c:pt>
                <c:pt idx="127">
                  <c:v>59</c:v>
                </c:pt>
                <c:pt idx="128">
                  <c:v>58</c:v>
                </c:pt>
                <c:pt idx="129">
                  <c:v>57</c:v>
                </c:pt>
                <c:pt idx="130">
                  <c:v>57</c:v>
                </c:pt>
                <c:pt idx="131">
                  <c:v>56</c:v>
                </c:pt>
                <c:pt idx="132">
                  <c:v>56</c:v>
                </c:pt>
                <c:pt idx="133">
                  <c:v>55</c:v>
                </c:pt>
                <c:pt idx="134">
                  <c:v>54</c:v>
                </c:pt>
                <c:pt idx="135">
                  <c:v>54</c:v>
                </c:pt>
                <c:pt idx="136">
                  <c:v>53</c:v>
                </c:pt>
                <c:pt idx="137">
                  <c:v>53</c:v>
                </c:pt>
                <c:pt idx="138">
                  <c:v>53</c:v>
                </c:pt>
                <c:pt idx="139">
                  <c:v>51</c:v>
                </c:pt>
                <c:pt idx="140">
                  <c:v>51</c:v>
                </c:pt>
                <c:pt idx="141">
                  <c:v>50</c:v>
                </c:pt>
                <c:pt idx="142">
                  <c:v>50</c:v>
                </c:pt>
                <c:pt idx="143">
                  <c:v>50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47</c:v>
                </c:pt>
                <c:pt idx="148">
                  <c:v>47</c:v>
                </c:pt>
                <c:pt idx="149">
                  <c:v>45</c:v>
                </c:pt>
                <c:pt idx="150">
                  <c:v>45</c:v>
                </c:pt>
                <c:pt idx="151">
                  <c:v>45</c:v>
                </c:pt>
                <c:pt idx="152">
                  <c:v>44</c:v>
                </c:pt>
                <c:pt idx="153">
                  <c:v>44</c:v>
                </c:pt>
                <c:pt idx="154">
                  <c:v>42</c:v>
                </c:pt>
                <c:pt idx="155">
                  <c:v>42</c:v>
                </c:pt>
                <c:pt idx="156">
                  <c:v>42</c:v>
                </c:pt>
                <c:pt idx="157">
                  <c:v>41</c:v>
                </c:pt>
                <c:pt idx="158">
                  <c:v>41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39</c:v>
                </c:pt>
                <c:pt idx="163">
                  <c:v>39</c:v>
                </c:pt>
                <c:pt idx="164">
                  <c:v>39</c:v>
                </c:pt>
                <c:pt idx="165">
                  <c:v>38</c:v>
                </c:pt>
                <c:pt idx="166">
                  <c:v>38</c:v>
                </c:pt>
                <c:pt idx="167">
                  <c:v>38</c:v>
                </c:pt>
                <c:pt idx="168">
                  <c:v>37</c:v>
                </c:pt>
                <c:pt idx="169">
                  <c:v>37</c:v>
                </c:pt>
                <c:pt idx="170">
                  <c:v>37</c:v>
                </c:pt>
                <c:pt idx="171">
                  <c:v>36</c:v>
                </c:pt>
                <c:pt idx="172">
                  <c:v>36</c:v>
                </c:pt>
                <c:pt idx="173">
                  <c:v>36</c:v>
                </c:pt>
                <c:pt idx="174">
                  <c:v>35</c:v>
                </c:pt>
                <c:pt idx="175">
                  <c:v>35</c:v>
                </c:pt>
                <c:pt idx="176">
                  <c:v>35</c:v>
                </c:pt>
                <c:pt idx="177">
                  <c:v>34</c:v>
                </c:pt>
                <c:pt idx="178">
                  <c:v>34</c:v>
                </c:pt>
                <c:pt idx="179">
                  <c:v>33</c:v>
                </c:pt>
                <c:pt idx="180">
                  <c:v>33</c:v>
                </c:pt>
                <c:pt idx="181">
                  <c:v>33</c:v>
                </c:pt>
                <c:pt idx="182">
                  <c:v>32</c:v>
                </c:pt>
                <c:pt idx="183">
                  <c:v>32</c:v>
                </c:pt>
                <c:pt idx="184">
                  <c:v>31</c:v>
                </c:pt>
                <c:pt idx="185">
                  <c:v>31</c:v>
                </c:pt>
                <c:pt idx="186">
                  <c:v>31</c:v>
                </c:pt>
                <c:pt idx="187">
                  <c:v>30</c:v>
                </c:pt>
                <c:pt idx="188">
                  <c:v>30</c:v>
                </c:pt>
                <c:pt idx="189">
                  <c:v>30</c:v>
                </c:pt>
                <c:pt idx="190">
                  <c:v>29</c:v>
                </c:pt>
                <c:pt idx="191">
                  <c:v>29</c:v>
                </c:pt>
                <c:pt idx="192">
                  <c:v>28</c:v>
                </c:pt>
                <c:pt idx="193">
                  <c:v>28</c:v>
                </c:pt>
                <c:pt idx="194">
                  <c:v>28</c:v>
                </c:pt>
                <c:pt idx="195">
                  <c:v>27</c:v>
                </c:pt>
                <c:pt idx="196">
                  <c:v>27</c:v>
                </c:pt>
                <c:pt idx="197">
                  <c:v>27</c:v>
                </c:pt>
                <c:pt idx="198">
                  <c:v>26</c:v>
                </c:pt>
                <c:pt idx="199">
                  <c:v>26</c:v>
                </c:pt>
                <c:pt idx="200">
                  <c:v>26</c:v>
                </c:pt>
                <c:pt idx="201">
                  <c:v>25</c:v>
                </c:pt>
                <c:pt idx="202">
                  <c:v>25</c:v>
                </c:pt>
                <c:pt idx="203">
                  <c:v>24</c:v>
                </c:pt>
                <c:pt idx="204">
                  <c:v>24</c:v>
                </c:pt>
                <c:pt idx="205">
                  <c:v>24</c:v>
                </c:pt>
                <c:pt idx="206">
                  <c:v>23</c:v>
                </c:pt>
                <c:pt idx="207">
                  <c:v>23</c:v>
                </c:pt>
                <c:pt idx="208">
                  <c:v>22</c:v>
                </c:pt>
                <c:pt idx="209">
                  <c:v>22</c:v>
                </c:pt>
                <c:pt idx="210">
                  <c:v>22</c:v>
                </c:pt>
                <c:pt idx="211">
                  <c:v>21</c:v>
                </c:pt>
                <c:pt idx="212">
                  <c:v>21</c:v>
                </c:pt>
                <c:pt idx="213">
                  <c:v>21</c:v>
                </c:pt>
                <c:pt idx="214">
                  <c:v>20</c:v>
                </c:pt>
                <c:pt idx="215">
                  <c:v>20</c:v>
                </c:pt>
                <c:pt idx="216">
                  <c:v>20</c:v>
                </c:pt>
                <c:pt idx="217">
                  <c:v>19</c:v>
                </c:pt>
                <c:pt idx="218">
                  <c:v>19</c:v>
                </c:pt>
                <c:pt idx="219">
                  <c:v>19</c:v>
                </c:pt>
                <c:pt idx="220">
                  <c:v>18</c:v>
                </c:pt>
                <c:pt idx="221">
                  <c:v>18</c:v>
                </c:pt>
                <c:pt idx="222">
                  <c:v>17</c:v>
                </c:pt>
                <c:pt idx="223">
                  <c:v>16</c:v>
                </c:pt>
                <c:pt idx="224">
                  <c:v>16</c:v>
                </c:pt>
                <c:pt idx="225">
                  <c:v>16</c:v>
                </c:pt>
                <c:pt idx="226">
                  <c:v>15</c:v>
                </c:pt>
                <c:pt idx="227">
                  <c:v>15</c:v>
                </c:pt>
                <c:pt idx="228">
                  <c:v>14</c:v>
                </c:pt>
                <c:pt idx="229">
                  <c:v>14</c:v>
                </c:pt>
                <c:pt idx="230">
                  <c:v>14</c:v>
                </c:pt>
                <c:pt idx="231">
                  <c:v>13</c:v>
                </c:pt>
                <c:pt idx="232">
                  <c:v>13</c:v>
                </c:pt>
                <c:pt idx="233">
                  <c:v>13</c:v>
                </c:pt>
                <c:pt idx="234">
                  <c:v>12</c:v>
                </c:pt>
                <c:pt idx="235">
                  <c:v>11</c:v>
                </c:pt>
                <c:pt idx="236">
                  <c:v>11</c:v>
                </c:pt>
                <c:pt idx="237">
                  <c:v>11</c:v>
                </c:pt>
                <c:pt idx="238">
                  <c:v>10</c:v>
                </c:pt>
                <c:pt idx="239">
                  <c:v>10</c:v>
                </c:pt>
                <c:pt idx="240">
                  <c:v>9</c:v>
                </c:pt>
                <c:pt idx="241">
                  <c:v>9</c:v>
                </c:pt>
                <c:pt idx="242">
                  <c:v>9</c:v>
                </c:pt>
                <c:pt idx="243">
                  <c:v>8</c:v>
                </c:pt>
                <c:pt idx="244">
                  <c:v>8</c:v>
                </c:pt>
                <c:pt idx="245">
                  <c:v>7</c:v>
                </c:pt>
                <c:pt idx="246">
                  <c:v>7</c:v>
                </c:pt>
                <c:pt idx="247">
                  <c:v>7</c:v>
                </c:pt>
                <c:pt idx="248">
                  <c:v>6</c:v>
                </c:pt>
                <c:pt idx="249">
                  <c:v>6</c:v>
                </c:pt>
                <c:pt idx="250">
                  <c:v>6</c:v>
                </c:pt>
                <c:pt idx="251">
                  <c:v>5</c:v>
                </c:pt>
                <c:pt idx="252">
                  <c:v>5</c:v>
                </c:pt>
                <c:pt idx="253">
                  <c:v>5</c:v>
                </c:pt>
                <c:pt idx="254">
                  <c:v>4</c:v>
                </c:pt>
                <c:pt idx="255">
                  <c:v>4</c:v>
                </c:pt>
                <c:pt idx="256">
                  <c:v>3</c:v>
                </c:pt>
                <c:pt idx="257">
                  <c:v>3</c:v>
                </c:pt>
                <c:pt idx="258">
                  <c:v>3</c:v>
                </c:pt>
                <c:pt idx="259">
                  <c:v>2</c:v>
                </c:pt>
                <c:pt idx="260">
                  <c:v>2</c:v>
                </c:pt>
                <c:pt idx="261">
                  <c:v>2</c:v>
                </c:pt>
                <c:pt idx="262">
                  <c:v>1</c:v>
                </c:pt>
                <c:pt idx="263">
                  <c:v>1</c:v>
                </c:pt>
                <c:pt idx="26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F3-4CFA-89E3-0609821FB9FA}"/>
            </c:ext>
          </c:extLst>
        </c:ser>
        <c:ser>
          <c:idx val="1"/>
          <c:order val="1"/>
          <c:tx>
            <c:strRef>
              <c:f>'0512 full_widen-spreadsheet'!$F$19</c:f>
              <c:strCache>
                <c:ptCount val="1"/>
                <c:pt idx="0">
                  <c:v>count turtles with [ycor &lt; 14]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'0512 full_widen-spreadsheet'!$F$20:$F$284</c:f>
              <c:numCache>
                <c:formatCode>General</c:formatCode>
                <c:ptCount val="265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57</c:v>
                </c:pt>
                <c:pt idx="20">
                  <c:v>56</c:v>
                </c:pt>
                <c:pt idx="21">
                  <c:v>57</c:v>
                </c:pt>
                <c:pt idx="22">
                  <c:v>56</c:v>
                </c:pt>
                <c:pt idx="23">
                  <c:v>55</c:v>
                </c:pt>
                <c:pt idx="24">
                  <c:v>54</c:v>
                </c:pt>
                <c:pt idx="25">
                  <c:v>54</c:v>
                </c:pt>
                <c:pt idx="26">
                  <c:v>54</c:v>
                </c:pt>
                <c:pt idx="27">
                  <c:v>52</c:v>
                </c:pt>
                <c:pt idx="28">
                  <c:v>52</c:v>
                </c:pt>
                <c:pt idx="29">
                  <c:v>53</c:v>
                </c:pt>
                <c:pt idx="30">
                  <c:v>51</c:v>
                </c:pt>
                <c:pt idx="31">
                  <c:v>51</c:v>
                </c:pt>
                <c:pt idx="32">
                  <c:v>50</c:v>
                </c:pt>
                <c:pt idx="33">
                  <c:v>48</c:v>
                </c:pt>
                <c:pt idx="34">
                  <c:v>48</c:v>
                </c:pt>
                <c:pt idx="35">
                  <c:v>47</c:v>
                </c:pt>
                <c:pt idx="36">
                  <c:v>47</c:v>
                </c:pt>
                <c:pt idx="37">
                  <c:v>45</c:v>
                </c:pt>
                <c:pt idx="38">
                  <c:v>44</c:v>
                </c:pt>
                <c:pt idx="39">
                  <c:v>45</c:v>
                </c:pt>
                <c:pt idx="40">
                  <c:v>43</c:v>
                </c:pt>
                <c:pt idx="41">
                  <c:v>43</c:v>
                </c:pt>
                <c:pt idx="42">
                  <c:v>41</c:v>
                </c:pt>
                <c:pt idx="43">
                  <c:v>40</c:v>
                </c:pt>
                <c:pt idx="44">
                  <c:v>42</c:v>
                </c:pt>
                <c:pt idx="45">
                  <c:v>39</c:v>
                </c:pt>
                <c:pt idx="46">
                  <c:v>39</c:v>
                </c:pt>
                <c:pt idx="47">
                  <c:v>39</c:v>
                </c:pt>
                <c:pt idx="48">
                  <c:v>36</c:v>
                </c:pt>
                <c:pt idx="49">
                  <c:v>36</c:v>
                </c:pt>
                <c:pt idx="50">
                  <c:v>36</c:v>
                </c:pt>
                <c:pt idx="51">
                  <c:v>34</c:v>
                </c:pt>
                <c:pt idx="52">
                  <c:v>34</c:v>
                </c:pt>
                <c:pt idx="53">
                  <c:v>34</c:v>
                </c:pt>
                <c:pt idx="54">
                  <c:v>32</c:v>
                </c:pt>
                <c:pt idx="55">
                  <c:v>32</c:v>
                </c:pt>
                <c:pt idx="56">
                  <c:v>32</c:v>
                </c:pt>
                <c:pt idx="57">
                  <c:v>31</c:v>
                </c:pt>
                <c:pt idx="58">
                  <c:v>29</c:v>
                </c:pt>
                <c:pt idx="59">
                  <c:v>29</c:v>
                </c:pt>
                <c:pt idx="60">
                  <c:v>29</c:v>
                </c:pt>
                <c:pt idx="61">
                  <c:v>28</c:v>
                </c:pt>
                <c:pt idx="62">
                  <c:v>28</c:v>
                </c:pt>
                <c:pt idx="63">
                  <c:v>27</c:v>
                </c:pt>
                <c:pt idx="64">
                  <c:v>27</c:v>
                </c:pt>
                <c:pt idx="65">
                  <c:v>25</c:v>
                </c:pt>
                <c:pt idx="66">
                  <c:v>26</c:v>
                </c:pt>
                <c:pt idx="67">
                  <c:v>25</c:v>
                </c:pt>
                <c:pt idx="68">
                  <c:v>24</c:v>
                </c:pt>
                <c:pt idx="69">
                  <c:v>23</c:v>
                </c:pt>
                <c:pt idx="70">
                  <c:v>24</c:v>
                </c:pt>
                <c:pt idx="71">
                  <c:v>21</c:v>
                </c:pt>
                <c:pt idx="72">
                  <c:v>22</c:v>
                </c:pt>
                <c:pt idx="73">
                  <c:v>23</c:v>
                </c:pt>
                <c:pt idx="74">
                  <c:v>20</c:v>
                </c:pt>
                <c:pt idx="75">
                  <c:v>20</c:v>
                </c:pt>
                <c:pt idx="76">
                  <c:v>20</c:v>
                </c:pt>
                <c:pt idx="77">
                  <c:v>19</c:v>
                </c:pt>
                <c:pt idx="78">
                  <c:v>18</c:v>
                </c:pt>
                <c:pt idx="79">
                  <c:v>18</c:v>
                </c:pt>
                <c:pt idx="80">
                  <c:v>17</c:v>
                </c:pt>
                <c:pt idx="81">
                  <c:v>16</c:v>
                </c:pt>
                <c:pt idx="82">
                  <c:v>14</c:v>
                </c:pt>
                <c:pt idx="83">
                  <c:v>15</c:v>
                </c:pt>
                <c:pt idx="84">
                  <c:v>14</c:v>
                </c:pt>
                <c:pt idx="85">
                  <c:v>14</c:v>
                </c:pt>
                <c:pt idx="86">
                  <c:v>13</c:v>
                </c:pt>
                <c:pt idx="87">
                  <c:v>14</c:v>
                </c:pt>
                <c:pt idx="88">
                  <c:v>12</c:v>
                </c:pt>
                <c:pt idx="89">
                  <c:v>14</c:v>
                </c:pt>
                <c:pt idx="90">
                  <c:v>12</c:v>
                </c:pt>
                <c:pt idx="91">
                  <c:v>10</c:v>
                </c:pt>
                <c:pt idx="92">
                  <c:v>11</c:v>
                </c:pt>
                <c:pt idx="93">
                  <c:v>11</c:v>
                </c:pt>
                <c:pt idx="94">
                  <c:v>9</c:v>
                </c:pt>
                <c:pt idx="95">
                  <c:v>9</c:v>
                </c:pt>
                <c:pt idx="96">
                  <c:v>8</c:v>
                </c:pt>
                <c:pt idx="97">
                  <c:v>7</c:v>
                </c:pt>
                <c:pt idx="98">
                  <c:v>7</c:v>
                </c:pt>
                <c:pt idx="99">
                  <c:v>6</c:v>
                </c:pt>
                <c:pt idx="100">
                  <c:v>7</c:v>
                </c:pt>
                <c:pt idx="101">
                  <c:v>7</c:v>
                </c:pt>
                <c:pt idx="102">
                  <c:v>5</c:v>
                </c:pt>
                <c:pt idx="103">
                  <c:v>5</c:v>
                </c:pt>
                <c:pt idx="104">
                  <c:v>5</c:v>
                </c:pt>
                <c:pt idx="105">
                  <c:v>3</c:v>
                </c:pt>
                <c:pt idx="106">
                  <c:v>4</c:v>
                </c:pt>
                <c:pt idx="107">
                  <c:v>4</c:v>
                </c:pt>
                <c:pt idx="108">
                  <c:v>3</c:v>
                </c:pt>
                <c:pt idx="109">
                  <c:v>4</c:v>
                </c:pt>
                <c:pt idx="110">
                  <c:v>3</c:v>
                </c:pt>
                <c:pt idx="111">
                  <c:v>4</c:v>
                </c:pt>
                <c:pt idx="112">
                  <c:v>5</c:v>
                </c:pt>
                <c:pt idx="113">
                  <c:v>3</c:v>
                </c:pt>
                <c:pt idx="114">
                  <c:v>4</c:v>
                </c:pt>
                <c:pt idx="115">
                  <c:v>3</c:v>
                </c:pt>
                <c:pt idx="116">
                  <c:v>4</c:v>
                </c:pt>
                <c:pt idx="117">
                  <c:v>5</c:v>
                </c:pt>
                <c:pt idx="118">
                  <c:v>4</c:v>
                </c:pt>
                <c:pt idx="119">
                  <c:v>4</c:v>
                </c:pt>
                <c:pt idx="120">
                  <c:v>3</c:v>
                </c:pt>
                <c:pt idx="121">
                  <c:v>4</c:v>
                </c:pt>
                <c:pt idx="122">
                  <c:v>4</c:v>
                </c:pt>
                <c:pt idx="123">
                  <c:v>3</c:v>
                </c:pt>
                <c:pt idx="124">
                  <c:v>3</c:v>
                </c:pt>
                <c:pt idx="125">
                  <c:v>4</c:v>
                </c:pt>
                <c:pt idx="126">
                  <c:v>4</c:v>
                </c:pt>
                <c:pt idx="127">
                  <c:v>5</c:v>
                </c:pt>
                <c:pt idx="128">
                  <c:v>4</c:v>
                </c:pt>
                <c:pt idx="129">
                  <c:v>4</c:v>
                </c:pt>
                <c:pt idx="130">
                  <c:v>4</c:v>
                </c:pt>
                <c:pt idx="131">
                  <c:v>3</c:v>
                </c:pt>
                <c:pt idx="132">
                  <c:v>5</c:v>
                </c:pt>
                <c:pt idx="133">
                  <c:v>4</c:v>
                </c:pt>
                <c:pt idx="134">
                  <c:v>4</c:v>
                </c:pt>
                <c:pt idx="135">
                  <c:v>4</c:v>
                </c:pt>
                <c:pt idx="136">
                  <c:v>3</c:v>
                </c:pt>
                <c:pt idx="137">
                  <c:v>4</c:v>
                </c:pt>
                <c:pt idx="138">
                  <c:v>5</c:v>
                </c:pt>
                <c:pt idx="139">
                  <c:v>3</c:v>
                </c:pt>
                <c:pt idx="140">
                  <c:v>3</c:v>
                </c:pt>
                <c:pt idx="141">
                  <c:v>3</c:v>
                </c:pt>
                <c:pt idx="142">
                  <c:v>5</c:v>
                </c:pt>
                <c:pt idx="143">
                  <c:v>5</c:v>
                </c:pt>
                <c:pt idx="144">
                  <c:v>3</c:v>
                </c:pt>
                <c:pt idx="145">
                  <c:v>4</c:v>
                </c:pt>
                <c:pt idx="146">
                  <c:v>4</c:v>
                </c:pt>
                <c:pt idx="147">
                  <c:v>4</c:v>
                </c:pt>
                <c:pt idx="148">
                  <c:v>4</c:v>
                </c:pt>
                <c:pt idx="149">
                  <c:v>3</c:v>
                </c:pt>
                <c:pt idx="150">
                  <c:v>3</c:v>
                </c:pt>
                <c:pt idx="151">
                  <c:v>4</c:v>
                </c:pt>
                <c:pt idx="152">
                  <c:v>4</c:v>
                </c:pt>
                <c:pt idx="153">
                  <c:v>5</c:v>
                </c:pt>
                <c:pt idx="154">
                  <c:v>3</c:v>
                </c:pt>
                <c:pt idx="155">
                  <c:v>4</c:v>
                </c:pt>
                <c:pt idx="156">
                  <c:v>4</c:v>
                </c:pt>
                <c:pt idx="157">
                  <c:v>3</c:v>
                </c:pt>
                <c:pt idx="158">
                  <c:v>3</c:v>
                </c:pt>
                <c:pt idx="159">
                  <c:v>2</c:v>
                </c:pt>
                <c:pt idx="160">
                  <c:v>3</c:v>
                </c:pt>
                <c:pt idx="161">
                  <c:v>3</c:v>
                </c:pt>
                <c:pt idx="162">
                  <c:v>2</c:v>
                </c:pt>
                <c:pt idx="163">
                  <c:v>3</c:v>
                </c:pt>
                <c:pt idx="164">
                  <c:v>3</c:v>
                </c:pt>
                <c:pt idx="165">
                  <c:v>2</c:v>
                </c:pt>
                <c:pt idx="166">
                  <c:v>3</c:v>
                </c:pt>
                <c:pt idx="167">
                  <c:v>3</c:v>
                </c:pt>
                <c:pt idx="168">
                  <c:v>2</c:v>
                </c:pt>
                <c:pt idx="169">
                  <c:v>3</c:v>
                </c:pt>
                <c:pt idx="170">
                  <c:v>3</c:v>
                </c:pt>
                <c:pt idx="171">
                  <c:v>2</c:v>
                </c:pt>
                <c:pt idx="172">
                  <c:v>3</c:v>
                </c:pt>
                <c:pt idx="173">
                  <c:v>3</c:v>
                </c:pt>
                <c:pt idx="174">
                  <c:v>3</c:v>
                </c:pt>
                <c:pt idx="175">
                  <c:v>3</c:v>
                </c:pt>
                <c:pt idx="176">
                  <c:v>4</c:v>
                </c:pt>
                <c:pt idx="177">
                  <c:v>3</c:v>
                </c:pt>
                <c:pt idx="178">
                  <c:v>3</c:v>
                </c:pt>
                <c:pt idx="179">
                  <c:v>3</c:v>
                </c:pt>
                <c:pt idx="180">
                  <c:v>3</c:v>
                </c:pt>
                <c:pt idx="181">
                  <c:v>3</c:v>
                </c:pt>
                <c:pt idx="182">
                  <c:v>3</c:v>
                </c:pt>
                <c:pt idx="183">
                  <c:v>3</c:v>
                </c:pt>
                <c:pt idx="184">
                  <c:v>3</c:v>
                </c:pt>
                <c:pt idx="185">
                  <c:v>3</c:v>
                </c:pt>
                <c:pt idx="186">
                  <c:v>3</c:v>
                </c:pt>
                <c:pt idx="187">
                  <c:v>3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2</c:v>
                </c:pt>
                <c:pt idx="193">
                  <c:v>3</c:v>
                </c:pt>
                <c:pt idx="194">
                  <c:v>3</c:v>
                </c:pt>
                <c:pt idx="195">
                  <c:v>3</c:v>
                </c:pt>
                <c:pt idx="196">
                  <c:v>3</c:v>
                </c:pt>
                <c:pt idx="197">
                  <c:v>4</c:v>
                </c:pt>
                <c:pt idx="198">
                  <c:v>3</c:v>
                </c:pt>
                <c:pt idx="199">
                  <c:v>3</c:v>
                </c:pt>
                <c:pt idx="200">
                  <c:v>3</c:v>
                </c:pt>
                <c:pt idx="201">
                  <c:v>3</c:v>
                </c:pt>
                <c:pt idx="202">
                  <c:v>3</c:v>
                </c:pt>
                <c:pt idx="203">
                  <c:v>3</c:v>
                </c:pt>
                <c:pt idx="204">
                  <c:v>3</c:v>
                </c:pt>
                <c:pt idx="205">
                  <c:v>4</c:v>
                </c:pt>
                <c:pt idx="206">
                  <c:v>3</c:v>
                </c:pt>
                <c:pt idx="207">
                  <c:v>3</c:v>
                </c:pt>
                <c:pt idx="208">
                  <c:v>2</c:v>
                </c:pt>
                <c:pt idx="209">
                  <c:v>3</c:v>
                </c:pt>
                <c:pt idx="210">
                  <c:v>3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4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2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4</c:v>
                </c:pt>
                <c:pt idx="233">
                  <c:v>4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4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4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</c:v>
                </c:pt>
                <c:pt idx="250">
                  <c:v>3</c:v>
                </c:pt>
                <c:pt idx="251">
                  <c:v>3</c:v>
                </c:pt>
                <c:pt idx="252">
                  <c:v>3</c:v>
                </c:pt>
                <c:pt idx="253">
                  <c:v>4</c:v>
                </c:pt>
                <c:pt idx="254">
                  <c:v>3</c:v>
                </c:pt>
                <c:pt idx="255">
                  <c:v>3</c:v>
                </c:pt>
                <c:pt idx="256">
                  <c:v>3</c:v>
                </c:pt>
                <c:pt idx="257">
                  <c:v>3</c:v>
                </c:pt>
                <c:pt idx="258">
                  <c:v>3</c:v>
                </c:pt>
                <c:pt idx="259">
                  <c:v>2</c:v>
                </c:pt>
                <c:pt idx="260">
                  <c:v>2</c:v>
                </c:pt>
                <c:pt idx="261">
                  <c:v>2</c:v>
                </c:pt>
                <c:pt idx="262">
                  <c:v>1</c:v>
                </c:pt>
                <c:pt idx="263">
                  <c:v>1</c:v>
                </c:pt>
                <c:pt idx="26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F3-4CFA-89E3-0609821FB9FA}"/>
            </c:ext>
          </c:extLst>
        </c:ser>
        <c:ser>
          <c:idx val="2"/>
          <c:order val="2"/>
          <c:tx>
            <c:strRef>
              <c:f>'0512 full_widen-spreadsheet'!$G$19</c:f>
              <c:strCache>
                <c:ptCount val="1"/>
                <c:pt idx="0">
                  <c:v>count turtles with [ycor &lt; 34 and ycor &gt; 20]</c:v>
                </c:pt>
              </c:strCache>
            </c:strRef>
          </c:tx>
          <c:spPr>
            <a:ln w="28575" cap="rnd">
              <a:solidFill>
                <a:srgbClr val="FF66FF"/>
              </a:solidFill>
              <a:round/>
            </a:ln>
            <a:effectLst/>
          </c:spPr>
          <c:marker>
            <c:symbol val="none"/>
          </c:marker>
          <c:val>
            <c:numRef>
              <c:f>'0512 full_widen-spreadsheet'!$G$20:$G$284</c:f>
              <c:numCache>
                <c:formatCode>General</c:formatCode>
                <c:ptCount val="265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55</c:v>
                </c:pt>
                <c:pt idx="20">
                  <c:v>56</c:v>
                </c:pt>
                <c:pt idx="21">
                  <c:v>55</c:v>
                </c:pt>
                <c:pt idx="22">
                  <c:v>55</c:v>
                </c:pt>
                <c:pt idx="23">
                  <c:v>54</c:v>
                </c:pt>
                <c:pt idx="24">
                  <c:v>53</c:v>
                </c:pt>
                <c:pt idx="25">
                  <c:v>53</c:v>
                </c:pt>
                <c:pt idx="26">
                  <c:v>53</c:v>
                </c:pt>
                <c:pt idx="27">
                  <c:v>54</c:v>
                </c:pt>
                <c:pt idx="28">
                  <c:v>54</c:v>
                </c:pt>
                <c:pt idx="29">
                  <c:v>52</c:v>
                </c:pt>
                <c:pt idx="30">
                  <c:v>53</c:v>
                </c:pt>
                <c:pt idx="31">
                  <c:v>53</c:v>
                </c:pt>
                <c:pt idx="32">
                  <c:v>54</c:v>
                </c:pt>
                <c:pt idx="33">
                  <c:v>54</c:v>
                </c:pt>
                <c:pt idx="34">
                  <c:v>52</c:v>
                </c:pt>
                <c:pt idx="35">
                  <c:v>53</c:v>
                </c:pt>
                <c:pt idx="36">
                  <c:v>52</c:v>
                </c:pt>
                <c:pt idx="37">
                  <c:v>52</c:v>
                </c:pt>
                <c:pt idx="38">
                  <c:v>51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49</c:v>
                </c:pt>
                <c:pt idx="43">
                  <c:v>49</c:v>
                </c:pt>
                <c:pt idx="44">
                  <c:v>48</c:v>
                </c:pt>
                <c:pt idx="45">
                  <c:v>48</c:v>
                </c:pt>
                <c:pt idx="46">
                  <c:v>47</c:v>
                </c:pt>
                <c:pt idx="47">
                  <c:v>47</c:v>
                </c:pt>
                <c:pt idx="48">
                  <c:v>47</c:v>
                </c:pt>
                <c:pt idx="49">
                  <c:v>47</c:v>
                </c:pt>
                <c:pt idx="50">
                  <c:v>46</c:v>
                </c:pt>
                <c:pt idx="51">
                  <c:v>45</c:v>
                </c:pt>
                <c:pt idx="52">
                  <c:v>45</c:v>
                </c:pt>
                <c:pt idx="53">
                  <c:v>45</c:v>
                </c:pt>
                <c:pt idx="54">
                  <c:v>45</c:v>
                </c:pt>
                <c:pt idx="55">
                  <c:v>44</c:v>
                </c:pt>
                <c:pt idx="56">
                  <c:v>44</c:v>
                </c:pt>
                <c:pt idx="57">
                  <c:v>43</c:v>
                </c:pt>
                <c:pt idx="58">
                  <c:v>43</c:v>
                </c:pt>
                <c:pt idx="59">
                  <c:v>43</c:v>
                </c:pt>
                <c:pt idx="60">
                  <c:v>42</c:v>
                </c:pt>
                <c:pt idx="61">
                  <c:v>42</c:v>
                </c:pt>
                <c:pt idx="62">
                  <c:v>42</c:v>
                </c:pt>
                <c:pt idx="63">
                  <c:v>41</c:v>
                </c:pt>
                <c:pt idx="64">
                  <c:v>41</c:v>
                </c:pt>
                <c:pt idx="65">
                  <c:v>41</c:v>
                </c:pt>
                <c:pt idx="66">
                  <c:v>40</c:v>
                </c:pt>
                <c:pt idx="67">
                  <c:v>40</c:v>
                </c:pt>
                <c:pt idx="68">
                  <c:v>39</c:v>
                </c:pt>
                <c:pt idx="69">
                  <c:v>39</c:v>
                </c:pt>
                <c:pt idx="70">
                  <c:v>38</c:v>
                </c:pt>
                <c:pt idx="71">
                  <c:v>38</c:v>
                </c:pt>
                <c:pt idx="72">
                  <c:v>38</c:v>
                </c:pt>
                <c:pt idx="73">
                  <c:v>37</c:v>
                </c:pt>
                <c:pt idx="74">
                  <c:v>38</c:v>
                </c:pt>
                <c:pt idx="75">
                  <c:v>37</c:v>
                </c:pt>
                <c:pt idx="76">
                  <c:v>37</c:v>
                </c:pt>
                <c:pt idx="77">
                  <c:v>37</c:v>
                </c:pt>
                <c:pt idx="78">
                  <c:v>36</c:v>
                </c:pt>
                <c:pt idx="79">
                  <c:v>36</c:v>
                </c:pt>
                <c:pt idx="80">
                  <c:v>35</c:v>
                </c:pt>
                <c:pt idx="81">
                  <c:v>36</c:v>
                </c:pt>
                <c:pt idx="82">
                  <c:v>36</c:v>
                </c:pt>
                <c:pt idx="83">
                  <c:v>35</c:v>
                </c:pt>
                <c:pt idx="84">
                  <c:v>35</c:v>
                </c:pt>
                <c:pt idx="85">
                  <c:v>34</c:v>
                </c:pt>
                <c:pt idx="86">
                  <c:v>35</c:v>
                </c:pt>
                <c:pt idx="87">
                  <c:v>34</c:v>
                </c:pt>
                <c:pt idx="88">
                  <c:v>34</c:v>
                </c:pt>
                <c:pt idx="89">
                  <c:v>32</c:v>
                </c:pt>
                <c:pt idx="90">
                  <c:v>33</c:v>
                </c:pt>
                <c:pt idx="91">
                  <c:v>33</c:v>
                </c:pt>
                <c:pt idx="92">
                  <c:v>32</c:v>
                </c:pt>
                <c:pt idx="93">
                  <c:v>32</c:v>
                </c:pt>
                <c:pt idx="94">
                  <c:v>31</c:v>
                </c:pt>
                <c:pt idx="95">
                  <c:v>32</c:v>
                </c:pt>
                <c:pt idx="96">
                  <c:v>31</c:v>
                </c:pt>
                <c:pt idx="97">
                  <c:v>31</c:v>
                </c:pt>
                <c:pt idx="98">
                  <c:v>30</c:v>
                </c:pt>
                <c:pt idx="99">
                  <c:v>30</c:v>
                </c:pt>
                <c:pt idx="100">
                  <c:v>29</c:v>
                </c:pt>
                <c:pt idx="101">
                  <c:v>28</c:v>
                </c:pt>
                <c:pt idx="102">
                  <c:v>28</c:v>
                </c:pt>
                <c:pt idx="103">
                  <c:v>27</c:v>
                </c:pt>
                <c:pt idx="104">
                  <c:v>27</c:v>
                </c:pt>
                <c:pt idx="105">
                  <c:v>27</c:v>
                </c:pt>
                <c:pt idx="106">
                  <c:v>26</c:v>
                </c:pt>
                <c:pt idx="107">
                  <c:v>26</c:v>
                </c:pt>
                <c:pt idx="108">
                  <c:v>26</c:v>
                </c:pt>
                <c:pt idx="109">
                  <c:v>25</c:v>
                </c:pt>
                <c:pt idx="110">
                  <c:v>25</c:v>
                </c:pt>
                <c:pt idx="111">
                  <c:v>24</c:v>
                </c:pt>
                <c:pt idx="112">
                  <c:v>23</c:v>
                </c:pt>
                <c:pt idx="113">
                  <c:v>24</c:v>
                </c:pt>
                <c:pt idx="114">
                  <c:v>23</c:v>
                </c:pt>
                <c:pt idx="115">
                  <c:v>23</c:v>
                </c:pt>
                <c:pt idx="116">
                  <c:v>22</c:v>
                </c:pt>
                <c:pt idx="117">
                  <c:v>21</c:v>
                </c:pt>
                <c:pt idx="118">
                  <c:v>20</c:v>
                </c:pt>
                <c:pt idx="119">
                  <c:v>20</c:v>
                </c:pt>
                <c:pt idx="120">
                  <c:v>20</c:v>
                </c:pt>
                <c:pt idx="121">
                  <c:v>19</c:v>
                </c:pt>
                <c:pt idx="122">
                  <c:v>19</c:v>
                </c:pt>
                <c:pt idx="123">
                  <c:v>18</c:v>
                </c:pt>
                <c:pt idx="124">
                  <c:v>19</c:v>
                </c:pt>
                <c:pt idx="125">
                  <c:v>18</c:v>
                </c:pt>
                <c:pt idx="126">
                  <c:v>17</c:v>
                </c:pt>
                <c:pt idx="127">
                  <c:v>17</c:v>
                </c:pt>
                <c:pt idx="128">
                  <c:v>17</c:v>
                </c:pt>
                <c:pt idx="129">
                  <c:v>16</c:v>
                </c:pt>
                <c:pt idx="130">
                  <c:v>16</c:v>
                </c:pt>
                <c:pt idx="131">
                  <c:v>16</c:v>
                </c:pt>
                <c:pt idx="132">
                  <c:v>14</c:v>
                </c:pt>
                <c:pt idx="133">
                  <c:v>14</c:v>
                </c:pt>
                <c:pt idx="134">
                  <c:v>13</c:v>
                </c:pt>
                <c:pt idx="135">
                  <c:v>13</c:v>
                </c:pt>
                <c:pt idx="136">
                  <c:v>13</c:v>
                </c:pt>
                <c:pt idx="137">
                  <c:v>12</c:v>
                </c:pt>
                <c:pt idx="138">
                  <c:v>11</c:v>
                </c:pt>
                <c:pt idx="139">
                  <c:v>11</c:v>
                </c:pt>
                <c:pt idx="140">
                  <c:v>12</c:v>
                </c:pt>
                <c:pt idx="141">
                  <c:v>11</c:v>
                </c:pt>
                <c:pt idx="142">
                  <c:v>9</c:v>
                </c:pt>
                <c:pt idx="143">
                  <c:v>9</c:v>
                </c:pt>
                <c:pt idx="144">
                  <c:v>9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7</c:v>
                </c:pt>
                <c:pt idx="149">
                  <c:v>7</c:v>
                </c:pt>
                <c:pt idx="150">
                  <c:v>7</c:v>
                </c:pt>
                <c:pt idx="151">
                  <c:v>7</c:v>
                </c:pt>
                <c:pt idx="152">
                  <c:v>6</c:v>
                </c:pt>
                <c:pt idx="153">
                  <c:v>5</c:v>
                </c:pt>
                <c:pt idx="154">
                  <c:v>6</c:v>
                </c:pt>
                <c:pt idx="155">
                  <c:v>6</c:v>
                </c:pt>
                <c:pt idx="156">
                  <c:v>6</c:v>
                </c:pt>
                <c:pt idx="157">
                  <c:v>6</c:v>
                </c:pt>
                <c:pt idx="158">
                  <c:v>6</c:v>
                </c:pt>
                <c:pt idx="159">
                  <c:v>6</c:v>
                </c:pt>
                <c:pt idx="160">
                  <c:v>6</c:v>
                </c:pt>
                <c:pt idx="161">
                  <c:v>6</c:v>
                </c:pt>
                <c:pt idx="162">
                  <c:v>6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6</c:v>
                </c:pt>
                <c:pt idx="168">
                  <c:v>6</c:v>
                </c:pt>
                <c:pt idx="169">
                  <c:v>5</c:v>
                </c:pt>
                <c:pt idx="170">
                  <c:v>6</c:v>
                </c:pt>
                <c:pt idx="171">
                  <c:v>6</c:v>
                </c:pt>
                <c:pt idx="172">
                  <c:v>6</c:v>
                </c:pt>
                <c:pt idx="173">
                  <c:v>6</c:v>
                </c:pt>
                <c:pt idx="174">
                  <c:v>5</c:v>
                </c:pt>
                <c:pt idx="175">
                  <c:v>5</c:v>
                </c:pt>
                <c:pt idx="176">
                  <c:v>4</c:v>
                </c:pt>
                <c:pt idx="177">
                  <c:v>5</c:v>
                </c:pt>
                <c:pt idx="178">
                  <c:v>5</c:v>
                </c:pt>
                <c:pt idx="179">
                  <c:v>5</c:v>
                </c:pt>
                <c:pt idx="180">
                  <c:v>6</c:v>
                </c:pt>
                <c:pt idx="181">
                  <c:v>6</c:v>
                </c:pt>
                <c:pt idx="182">
                  <c:v>5</c:v>
                </c:pt>
                <c:pt idx="183">
                  <c:v>5</c:v>
                </c:pt>
                <c:pt idx="184">
                  <c:v>5</c:v>
                </c:pt>
                <c:pt idx="185">
                  <c:v>5</c:v>
                </c:pt>
                <c:pt idx="186">
                  <c:v>6</c:v>
                </c:pt>
                <c:pt idx="187">
                  <c:v>5</c:v>
                </c:pt>
                <c:pt idx="188">
                  <c:v>6</c:v>
                </c:pt>
                <c:pt idx="189">
                  <c:v>6</c:v>
                </c:pt>
                <c:pt idx="190">
                  <c:v>5</c:v>
                </c:pt>
                <c:pt idx="191">
                  <c:v>5</c:v>
                </c:pt>
                <c:pt idx="192">
                  <c:v>6</c:v>
                </c:pt>
                <c:pt idx="193">
                  <c:v>5</c:v>
                </c:pt>
                <c:pt idx="194">
                  <c:v>5</c:v>
                </c:pt>
                <c:pt idx="195">
                  <c:v>5</c:v>
                </c:pt>
                <c:pt idx="196">
                  <c:v>6</c:v>
                </c:pt>
                <c:pt idx="197">
                  <c:v>5</c:v>
                </c:pt>
                <c:pt idx="198">
                  <c:v>6</c:v>
                </c:pt>
                <c:pt idx="199">
                  <c:v>6</c:v>
                </c:pt>
                <c:pt idx="200">
                  <c:v>6</c:v>
                </c:pt>
                <c:pt idx="201">
                  <c:v>6</c:v>
                </c:pt>
                <c:pt idx="202">
                  <c:v>6</c:v>
                </c:pt>
                <c:pt idx="203">
                  <c:v>5</c:v>
                </c:pt>
                <c:pt idx="204">
                  <c:v>6</c:v>
                </c:pt>
                <c:pt idx="205">
                  <c:v>6</c:v>
                </c:pt>
                <c:pt idx="206">
                  <c:v>6</c:v>
                </c:pt>
                <c:pt idx="207">
                  <c:v>6</c:v>
                </c:pt>
                <c:pt idx="208">
                  <c:v>6</c:v>
                </c:pt>
                <c:pt idx="209">
                  <c:v>6</c:v>
                </c:pt>
                <c:pt idx="210">
                  <c:v>6</c:v>
                </c:pt>
                <c:pt idx="211">
                  <c:v>6</c:v>
                </c:pt>
                <c:pt idx="212">
                  <c:v>5</c:v>
                </c:pt>
                <c:pt idx="213">
                  <c:v>6</c:v>
                </c:pt>
                <c:pt idx="214">
                  <c:v>5</c:v>
                </c:pt>
                <c:pt idx="215">
                  <c:v>7</c:v>
                </c:pt>
                <c:pt idx="216">
                  <c:v>7</c:v>
                </c:pt>
                <c:pt idx="217">
                  <c:v>5</c:v>
                </c:pt>
                <c:pt idx="218">
                  <c:v>6</c:v>
                </c:pt>
                <c:pt idx="219">
                  <c:v>6</c:v>
                </c:pt>
                <c:pt idx="220">
                  <c:v>5</c:v>
                </c:pt>
                <c:pt idx="221">
                  <c:v>6</c:v>
                </c:pt>
                <c:pt idx="222">
                  <c:v>6</c:v>
                </c:pt>
                <c:pt idx="223">
                  <c:v>6</c:v>
                </c:pt>
                <c:pt idx="224">
                  <c:v>6</c:v>
                </c:pt>
                <c:pt idx="225">
                  <c:v>6</c:v>
                </c:pt>
                <c:pt idx="226">
                  <c:v>5</c:v>
                </c:pt>
                <c:pt idx="227">
                  <c:v>6</c:v>
                </c:pt>
                <c:pt idx="228">
                  <c:v>5</c:v>
                </c:pt>
                <c:pt idx="229">
                  <c:v>5</c:v>
                </c:pt>
                <c:pt idx="230">
                  <c:v>5</c:v>
                </c:pt>
                <c:pt idx="231">
                  <c:v>6</c:v>
                </c:pt>
                <c:pt idx="232">
                  <c:v>6</c:v>
                </c:pt>
                <c:pt idx="233">
                  <c:v>5</c:v>
                </c:pt>
                <c:pt idx="234">
                  <c:v>5</c:v>
                </c:pt>
                <c:pt idx="235">
                  <c:v>4</c:v>
                </c:pt>
                <c:pt idx="236">
                  <c:v>5</c:v>
                </c:pt>
                <c:pt idx="237">
                  <c:v>4</c:v>
                </c:pt>
                <c:pt idx="238">
                  <c:v>4</c:v>
                </c:pt>
                <c:pt idx="239">
                  <c:v>5</c:v>
                </c:pt>
                <c:pt idx="240">
                  <c:v>4</c:v>
                </c:pt>
                <c:pt idx="241">
                  <c:v>4</c:v>
                </c:pt>
                <c:pt idx="242">
                  <c:v>3</c:v>
                </c:pt>
                <c:pt idx="243">
                  <c:v>4</c:v>
                </c:pt>
                <c:pt idx="244">
                  <c:v>4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2</c:v>
                </c:pt>
                <c:pt idx="249">
                  <c:v>2</c:v>
                </c:pt>
                <c:pt idx="250">
                  <c:v>2</c:v>
                </c:pt>
                <c:pt idx="251">
                  <c:v>1</c:v>
                </c:pt>
                <c:pt idx="252">
                  <c:v>1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F3-4CFA-89E3-0609821FB9FA}"/>
            </c:ext>
          </c:extLst>
        </c:ser>
        <c:ser>
          <c:idx val="3"/>
          <c:order val="3"/>
          <c:tx>
            <c:strRef>
              <c:f>'0512 full_widen-spreadsheet'!$H$19</c:f>
              <c:strCache>
                <c:ptCount val="1"/>
                <c:pt idx="0">
                  <c:v>count turtles with [ycor &lt; 54 and ycor &gt; 40]</c:v>
                </c:pt>
              </c:strCache>
            </c:strRef>
          </c:tx>
          <c:spPr>
            <a:ln w="28575" cap="rnd">
              <a:solidFill>
                <a:srgbClr val="00FFFF"/>
              </a:solidFill>
              <a:round/>
            </a:ln>
            <a:effectLst/>
          </c:spPr>
          <c:marker>
            <c:symbol val="none"/>
          </c:marker>
          <c:val>
            <c:numRef>
              <c:f>'0512 full_widen-spreadsheet'!$H$20:$H$284</c:f>
              <c:numCache>
                <c:formatCode>General</c:formatCode>
                <c:ptCount val="265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55</c:v>
                </c:pt>
                <c:pt idx="20">
                  <c:v>54</c:v>
                </c:pt>
                <c:pt idx="21">
                  <c:v>54</c:v>
                </c:pt>
                <c:pt idx="22">
                  <c:v>54</c:v>
                </c:pt>
                <c:pt idx="23">
                  <c:v>53</c:v>
                </c:pt>
                <c:pt idx="24">
                  <c:v>52</c:v>
                </c:pt>
                <c:pt idx="25">
                  <c:v>52</c:v>
                </c:pt>
                <c:pt idx="26">
                  <c:v>52</c:v>
                </c:pt>
                <c:pt idx="27">
                  <c:v>51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49</c:v>
                </c:pt>
                <c:pt idx="32">
                  <c:v>48</c:v>
                </c:pt>
                <c:pt idx="33">
                  <c:v>48</c:v>
                </c:pt>
                <c:pt idx="34">
                  <c:v>47</c:v>
                </c:pt>
                <c:pt idx="35">
                  <c:v>47</c:v>
                </c:pt>
                <c:pt idx="36">
                  <c:v>46</c:v>
                </c:pt>
                <c:pt idx="37">
                  <c:v>46</c:v>
                </c:pt>
                <c:pt idx="38">
                  <c:v>46</c:v>
                </c:pt>
                <c:pt idx="39">
                  <c:v>46</c:v>
                </c:pt>
                <c:pt idx="40">
                  <c:v>46</c:v>
                </c:pt>
                <c:pt idx="41">
                  <c:v>46</c:v>
                </c:pt>
                <c:pt idx="42">
                  <c:v>46</c:v>
                </c:pt>
                <c:pt idx="43">
                  <c:v>46</c:v>
                </c:pt>
                <c:pt idx="44">
                  <c:v>45</c:v>
                </c:pt>
                <c:pt idx="45">
                  <c:v>45</c:v>
                </c:pt>
                <c:pt idx="46">
                  <c:v>45</c:v>
                </c:pt>
                <c:pt idx="47">
                  <c:v>45</c:v>
                </c:pt>
                <c:pt idx="48">
                  <c:v>45</c:v>
                </c:pt>
                <c:pt idx="49">
                  <c:v>45</c:v>
                </c:pt>
                <c:pt idx="50">
                  <c:v>45</c:v>
                </c:pt>
                <c:pt idx="51">
                  <c:v>45</c:v>
                </c:pt>
                <c:pt idx="52">
                  <c:v>44</c:v>
                </c:pt>
                <c:pt idx="53">
                  <c:v>44</c:v>
                </c:pt>
                <c:pt idx="54">
                  <c:v>44</c:v>
                </c:pt>
                <c:pt idx="55">
                  <c:v>44</c:v>
                </c:pt>
                <c:pt idx="56">
                  <c:v>44</c:v>
                </c:pt>
                <c:pt idx="57">
                  <c:v>44</c:v>
                </c:pt>
                <c:pt idx="58">
                  <c:v>44</c:v>
                </c:pt>
                <c:pt idx="59">
                  <c:v>44</c:v>
                </c:pt>
                <c:pt idx="60">
                  <c:v>44</c:v>
                </c:pt>
                <c:pt idx="61">
                  <c:v>43</c:v>
                </c:pt>
                <c:pt idx="62">
                  <c:v>43</c:v>
                </c:pt>
                <c:pt idx="63">
                  <c:v>43</c:v>
                </c:pt>
                <c:pt idx="64">
                  <c:v>43</c:v>
                </c:pt>
                <c:pt idx="65">
                  <c:v>43</c:v>
                </c:pt>
                <c:pt idx="66">
                  <c:v>43</c:v>
                </c:pt>
                <c:pt idx="67">
                  <c:v>43</c:v>
                </c:pt>
                <c:pt idx="68">
                  <c:v>43</c:v>
                </c:pt>
                <c:pt idx="69">
                  <c:v>43</c:v>
                </c:pt>
                <c:pt idx="70">
                  <c:v>43</c:v>
                </c:pt>
                <c:pt idx="71">
                  <c:v>43</c:v>
                </c:pt>
                <c:pt idx="72">
                  <c:v>42</c:v>
                </c:pt>
                <c:pt idx="73">
                  <c:v>42</c:v>
                </c:pt>
                <c:pt idx="74">
                  <c:v>41</c:v>
                </c:pt>
                <c:pt idx="75">
                  <c:v>41</c:v>
                </c:pt>
                <c:pt idx="76">
                  <c:v>41</c:v>
                </c:pt>
                <c:pt idx="77">
                  <c:v>41</c:v>
                </c:pt>
                <c:pt idx="78">
                  <c:v>41</c:v>
                </c:pt>
                <c:pt idx="79">
                  <c:v>41</c:v>
                </c:pt>
                <c:pt idx="80">
                  <c:v>41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39</c:v>
                </c:pt>
                <c:pt idx="87">
                  <c:v>39</c:v>
                </c:pt>
                <c:pt idx="88">
                  <c:v>39</c:v>
                </c:pt>
                <c:pt idx="89">
                  <c:v>39</c:v>
                </c:pt>
                <c:pt idx="90">
                  <c:v>38</c:v>
                </c:pt>
                <c:pt idx="91">
                  <c:v>38</c:v>
                </c:pt>
                <c:pt idx="92">
                  <c:v>38</c:v>
                </c:pt>
                <c:pt idx="93">
                  <c:v>38</c:v>
                </c:pt>
                <c:pt idx="94">
                  <c:v>38</c:v>
                </c:pt>
                <c:pt idx="95">
                  <c:v>37</c:v>
                </c:pt>
                <c:pt idx="96">
                  <c:v>37</c:v>
                </c:pt>
                <c:pt idx="97">
                  <c:v>37</c:v>
                </c:pt>
                <c:pt idx="98">
                  <c:v>37</c:v>
                </c:pt>
                <c:pt idx="99">
                  <c:v>37</c:v>
                </c:pt>
                <c:pt idx="100">
                  <c:v>37</c:v>
                </c:pt>
                <c:pt idx="101">
                  <c:v>37</c:v>
                </c:pt>
                <c:pt idx="102">
                  <c:v>37</c:v>
                </c:pt>
                <c:pt idx="103">
                  <c:v>37</c:v>
                </c:pt>
                <c:pt idx="104">
                  <c:v>37</c:v>
                </c:pt>
                <c:pt idx="105">
                  <c:v>37</c:v>
                </c:pt>
                <c:pt idx="106">
                  <c:v>37</c:v>
                </c:pt>
                <c:pt idx="107">
                  <c:v>36</c:v>
                </c:pt>
                <c:pt idx="108">
                  <c:v>36</c:v>
                </c:pt>
                <c:pt idx="109">
                  <c:v>36</c:v>
                </c:pt>
                <c:pt idx="110">
                  <c:v>36</c:v>
                </c:pt>
                <c:pt idx="111">
                  <c:v>36</c:v>
                </c:pt>
                <c:pt idx="112">
                  <c:v>36</c:v>
                </c:pt>
                <c:pt idx="113">
                  <c:v>35</c:v>
                </c:pt>
                <c:pt idx="114">
                  <c:v>35</c:v>
                </c:pt>
                <c:pt idx="115">
                  <c:v>35</c:v>
                </c:pt>
                <c:pt idx="116">
                  <c:v>35</c:v>
                </c:pt>
                <c:pt idx="117">
                  <c:v>35</c:v>
                </c:pt>
                <c:pt idx="118">
                  <c:v>35</c:v>
                </c:pt>
                <c:pt idx="119">
                  <c:v>35</c:v>
                </c:pt>
                <c:pt idx="120">
                  <c:v>35</c:v>
                </c:pt>
                <c:pt idx="121">
                  <c:v>35</c:v>
                </c:pt>
                <c:pt idx="122">
                  <c:v>35</c:v>
                </c:pt>
                <c:pt idx="123">
                  <c:v>35</c:v>
                </c:pt>
                <c:pt idx="124">
                  <c:v>34</c:v>
                </c:pt>
                <c:pt idx="125">
                  <c:v>34</c:v>
                </c:pt>
                <c:pt idx="126">
                  <c:v>34</c:v>
                </c:pt>
                <c:pt idx="127">
                  <c:v>33</c:v>
                </c:pt>
                <c:pt idx="128">
                  <c:v>33</c:v>
                </c:pt>
                <c:pt idx="129">
                  <c:v>33</c:v>
                </c:pt>
                <c:pt idx="130">
                  <c:v>33</c:v>
                </c:pt>
                <c:pt idx="131">
                  <c:v>33</c:v>
                </c:pt>
                <c:pt idx="132">
                  <c:v>33</c:v>
                </c:pt>
                <c:pt idx="133">
                  <c:v>33</c:v>
                </c:pt>
                <c:pt idx="134">
                  <c:v>33</c:v>
                </c:pt>
                <c:pt idx="135">
                  <c:v>33</c:v>
                </c:pt>
                <c:pt idx="136">
                  <c:v>33</c:v>
                </c:pt>
                <c:pt idx="137">
                  <c:v>33</c:v>
                </c:pt>
                <c:pt idx="138">
                  <c:v>33</c:v>
                </c:pt>
                <c:pt idx="139">
                  <c:v>33</c:v>
                </c:pt>
                <c:pt idx="140">
                  <c:v>32</c:v>
                </c:pt>
                <c:pt idx="141">
                  <c:v>32</c:v>
                </c:pt>
                <c:pt idx="142">
                  <c:v>32</c:v>
                </c:pt>
                <c:pt idx="143">
                  <c:v>32</c:v>
                </c:pt>
                <c:pt idx="144">
                  <c:v>32</c:v>
                </c:pt>
                <c:pt idx="145">
                  <c:v>32</c:v>
                </c:pt>
                <c:pt idx="146">
                  <c:v>32</c:v>
                </c:pt>
                <c:pt idx="147">
                  <c:v>32</c:v>
                </c:pt>
                <c:pt idx="148">
                  <c:v>32</c:v>
                </c:pt>
                <c:pt idx="149">
                  <c:v>31</c:v>
                </c:pt>
                <c:pt idx="150">
                  <c:v>31</c:v>
                </c:pt>
                <c:pt idx="151">
                  <c:v>31</c:v>
                </c:pt>
                <c:pt idx="152">
                  <c:v>31</c:v>
                </c:pt>
                <c:pt idx="153">
                  <c:v>31</c:v>
                </c:pt>
                <c:pt idx="154">
                  <c:v>30</c:v>
                </c:pt>
                <c:pt idx="155">
                  <c:v>29</c:v>
                </c:pt>
                <c:pt idx="156">
                  <c:v>29</c:v>
                </c:pt>
                <c:pt idx="157">
                  <c:v>29</c:v>
                </c:pt>
                <c:pt idx="158">
                  <c:v>29</c:v>
                </c:pt>
                <c:pt idx="159">
                  <c:v>29</c:v>
                </c:pt>
                <c:pt idx="160">
                  <c:v>28</c:v>
                </c:pt>
                <c:pt idx="161">
                  <c:v>28</c:v>
                </c:pt>
                <c:pt idx="162">
                  <c:v>28</c:v>
                </c:pt>
                <c:pt idx="163">
                  <c:v>28</c:v>
                </c:pt>
                <c:pt idx="164">
                  <c:v>28</c:v>
                </c:pt>
                <c:pt idx="165">
                  <c:v>28</c:v>
                </c:pt>
                <c:pt idx="166">
                  <c:v>27</c:v>
                </c:pt>
                <c:pt idx="167">
                  <c:v>26</c:v>
                </c:pt>
                <c:pt idx="168">
                  <c:v>26</c:v>
                </c:pt>
                <c:pt idx="169">
                  <c:v>26</c:v>
                </c:pt>
                <c:pt idx="170">
                  <c:v>25</c:v>
                </c:pt>
                <c:pt idx="171">
                  <c:v>25</c:v>
                </c:pt>
                <c:pt idx="172">
                  <c:v>24</c:v>
                </c:pt>
                <c:pt idx="173">
                  <c:v>24</c:v>
                </c:pt>
                <c:pt idx="174">
                  <c:v>24</c:v>
                </c:pt>
                <c:pt idx="175">
                  <c:v>24</c:v>
                </c:pt>
                <c:pt idx="176">
                  <c:v>24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21</c:v>
                </c:pt>
                <c:pt idx="181">
                  <c:v>21</c:v>
                </c:pt>
                <c:pt idx="182">
                  <c:v>21</c:v>
                </c:pt>
                <c:pt idx="183">
                  <c:v>21</c:v>
                </c:pt>
                <c:pt idx="184">
                  <c:v>21</c:v>
                </c:pt>
                <c:pt idx="185">
                  <c:v>20</c:v>
                </c:pt>
                <c:pt idx="186">
                  <c:v>19</c:v>
                </c:pt>
                <c:pt idx="187">
                  <c:v>19</c:v>
                </c:pt>
                <c:pt idx="188">
                  <c:v>18</c:v>
                </c:pt>
                <c:pt idx="189">
                  <c:v>18</c:v>
                </c:pt>
                <c:pt idx="190">
                  <c:v>18</c:v>
                </c:pt>
                <c:pt idx="191">
                  <c:v>18</c:v>
                </c:pt>
                <c:pt idx="192">
                  <c:v>17</c:v>
                </c:pt>
                <c:pt idx="193">
                  <c:v>17</c:v>
                </c:pt>
                <c:pt idx="194">
                  <c:v>17</c:v>
                </c:pt>
                <c:pt idx="195">
                  <c:v>16</c:v>
                </c:pt>
                <c:pt idx="196">
                  <c:v>15</c:v>
                </c:pt>
                <c:pt idx="197">
                  <c:v>15</c:v>
                </c:pt>
                <c:pt idx="198">
                  <c:v>14</c:v>
                </c:pt>
                <c:pt idx="199">
                  <c:v>14</c:v>
                </c:pt>
                <c:pt idx="200">
                  <c:v>14</c:v>
                </c:pt>
                <c:pt idx="201">
                  <c:v>13</c:v>
                </c:pt>
                <c:pt idx="202">
                  <c:v>13</c:v>
                </c:pt>
                <c:pt idx="203">
                  <c:v>13</c:v>
                </c:pt>
                <c:pt idx="204">
                  <c:v>12</c:v>
                </c:pt>
                <c:pt idx="205">
                  <c:v>12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9</c:v>
                </c:pt>
                <c:pt idx="214">
                  <c:v>9</c:v>
                </c:pt>
                <c:pt idx="215">
                  <c:v>7</c:v>
                </c:pt>
                <c:pt idx="216">
                  <c:v>7</c:v>
                </c:pt>
                <c:pt idx="217">
                  <c:v>7</c:v>
                </c:pt>
                <c:pt idx="218">
                  <c:v>6</c:v>
                </c:pt>
                <c:pt idx="219">
                  <c:v>6</c:v>
                </c:pt>
                <c:pt idx="220">
                  <c:v>6</c:v>
                </c:pt>
                <c:pt idx="221">
                  <c:v>5</c:v>
                </c:pt>
                <c:pt idx="222">
                  <c:v>4</c:v>
                </c:pt>
                <c:pt idx="223">
                  <c:v>4</c:v>
                </c:pt>
                <c:pt idx="224">
                  <c:v>4</c:v>
                </c:pt>
                <c:pt idx="225">
                  <c:v>4</c:v>
                </c:pt>
                <c:pt idx="226">
                  <c:v>4</c:v>
                </c:pt>
                <c:pt idx="227">
                  <c:v>4</c:v>
                </c:pt>
                <c:pt idx="228">
                  <c:v>4</c:v>
                </c:pt>
                <c:pt idx="229">
                  <c:v>3</c:v>
                </c:pt>
                <c:pt idx="230">
                  <c:v>3</c:v>
                </c:pt>
                <c:pt idx="231">
                  <c:v>2</c:v>
                </c:pt>
                <c:pt idx="232">
                  <c:v>2</c:v>
                </c:pt>
                <c:pt idx="233">
                  <c:v>2</c:v>
                </c:pt>
                <c:pt idx="234">
                  <c:v>2</c:v>
                </c:pt>
                <c:pt idx="235">
                  <c:v>2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5F3-4CFA-89E3-0609821FB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95415696"/>
        <c:axId val="995427344"/>
      </c:lineChart>
      <c:catAx>
        <c:axId val="9954156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427344"/>
        <c:crosses val="autoZero"/>
        <c:auto val="1"/>
        <c:lblAlgn val="ctr"/>
        <c:lblOffset val="100"/>
        <c:noMultiLvlLbl val="0"/>
      </c:catAx>
      <c:valAx>
        <c:axId val="99542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41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'0512 full_normal-table'!$G$7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'0512 full_normal-table'!$G$8:$G$289</c:f>
              <c:numCache>
                <c:formatCode>General</c:formatCode>
                <c:ptCount val="282"/>
                <c:pt idx="0">
                  <c:v>168</c:v>
                </c:pt>
                <c:pt idx="1">
                  <c:v>168</c:v>
                </c:pt>
                <c:pt idx="2">
                  <c:v>168</c:v>
                </c:pt>
                <c:pt idx="3">
                  <c:v>168</c:v>
                </c:pt>
                <c:pt idx="4">
                  <c:v>168</c:v>
                </c:pt>
                <c:pt idx="5">
                  <c:v>168</c:v>
                </c:pt>
                <c:pt idx="6">
                  <c:v>168</c:v>
                </c:pt>
                <c:pt idx="7">
                  <c:v>168</c:v>
                </c:pt>
                <c:pt idx="8">
                  <c:v>168</c:v>
                </c:pt>
                <c:pt idx="9">
                  <c:v>168</c:v>
                </c:pt>
                <c:pt idx="10">
                  <c:v>168</c:v>
                </c:pt>
                <c:pt idx="11">
                  <c:v>168</c:v>
                </c:pt>
                <c:pt idx="12">
                  <c:v>168</c:v>
                </c:pt>
                <c:pt idx="13">
                  <c:v>168</c:v>
                </c:pt>
                <c:pt idx="14">
                  <c:v>168</c:v>
                </c:pt>
                <c:pt idx="15">
                  <c:v>168</c:v>
                </c:pt>
                <c:pt idx="16">
                  <c:v>168</c:v>
                </c:pt>
                <c:pt idx="17">
                  <c:v>168</c:v>
                </c:pt>
                <c:pt idx="18">
                  <c:v>168</c:v>
                </c:pt>
                <c:pt idx="19">
                  <c:v>167</c:v>
                </c:pt>
                <c:pt idx="20">
                  <c:v>167</c:v>
                </c:pt>
                <c:pt idx="21">
                  <c:v>166</c:v>
                </c:pt>
                <c:pt idx="22">
                  <c:v>165</c:v>
                </c:pt>
                <c:pt idx="23">
                  <c:v>165</c:v>
                </c:pt>
                <c:pt idx="24">
                  <c:v>162</c:v>
                </c:pt>
                <c:pt idx="25">
                  <c:v>162</c:v>
                </c:pt>
                <c:pt idx="26">
                  <c:v>161</c:v>
                </c:pt>
                <c:pt idx="27">
                  <c:v>160</c:v>
                </c:pt>
                <c:pt idx="28">
                  <c:v>158</c:v>
                </c:pt>
                <c:pt idx="29">
                  <c:v>157</c:v>
                </c:pt>
                <c:pt idx="30">
                  <c:v>155</c:v>
                </c:pt>
                <c:pt idx="31">
                  <c:v>155</c:v>
                </c:pt>
                <c:pt idx="32">
                  <c:v>154</c:v>
                </c:pt>
                <c:pt idx="33">
                  <c:v>151</c:v>
                </c:pt>
                <c:pt idx="34">
                  <c:v>151</c:v>
                </c:pt>
                <c:pt idx="35">
                  <c:v>150</c:v>
                </c:pt>
                <c:pt idx="36">
                  <c:v>148</c:v>
                </c:pt>
                <c:pt idx="37">
                  <c:v>146</c:v>
                </c:pt>
                <c:pt idx="38">
                  <c:v>146</c:v>
                </c:pt>
                <c:pt idx="39">
                  <c:v>145</c:v>
                </c:pt>
                <c:pt idx="40">
                  <c:v>143</c:v>
                </c:pt>
                <c:pt idx="41">
                  <c:v>142</c:v>
                </c:pt>
                <c:pt idx="42">
                  <c:v>141</c:v>
                </c:pt>
                <c:pt idx="43">
                  <c:v>140</c:v>
                </c:pt>
                <c:pt idx="44">
                  <c:v>140</c:v>
                </c:pt>
                <c:pt idx="45">
                  <c:v>137</c:v>
                </c:pt>
                <c:pt idx="46">
                  <c:v>136</c:v>
                </c:pt>
                <c:pt idx="47">
                  <c:v>136</c:v>
                </c:pt>
                <c:pt idx="48">
                  <c:v>135</c:v>
                </c:pt>
                <c:pt idx="49">
                  <c:v>133</c:v>
                </c:pt>
                <c:pt idx="50">
                  <c:v>132</c:v>
                </c:pt>
                <c:pt idx="51">
                  <c:v>131</c:v>
                </c:pt>
                <c:pt idx="52">
                  <c:v>130</c:v>
                </c:pt>
                <c:pt idx="53">
                  <c:v>128</c:v>
                </c:pt>
                <c:pt idx="54">
                  <c:v>128</c:v>
                </c:pt>
                <c:pt idx="55">
                  <c:v>125</c:v>
                </c:pt>
                <c:pt idx="56">
                  <c:v>125</c:v>
                </c:pt>
                <c:pt idx="57">
                  <c:v>125</c:v>
                </c:pt>
                <c:pt idx="58">
                  <c:v>122</c:v>
                </c:pt>
                <c:pt idx="59">
                  <c:v>122</c:v>
                </c:pt>
                <c:pt idx="60">
                  <c:v>121</c:v>
                </c:pt>
                <c:pt idx="61">
                  <c:v>119</c:v>
                </c:pt>
                <c:pt idx="62">
                  <c:v>119</c:v>
                </c:pt>
                <c:pt idx="63">
                  <c:v>118</c:v>
                </c:pt>
                <c:pt idx="64">
                  <c:v>117</c:v>
                </c:pt>
                <c:pt idx="65">
                  <c:v>117</c:v>
                </c:pt>
                <c:pt idx="66">
                  <c:v>115</c:v>
                </c:pt>
                <c:pt idx="67">
                  <c:v>115</c:v>
                </c:pt>
                <c:pt idx="68">
                  <c:v>113</c:v>
                </c:pt>
                <c:pt idx="69">
                  <c:v>113</c:v>
                </c:pt>
                <c:pt idx="70">
                  <c:v>111</c:v>
                </c:pt>
                <c:pt idx="71">
                  <c:v>109</c:v>
                </c:pt>
                <c:pt idx="72">
                  <c:v>109</c:v>
                </c:pt>
                <c:pt idx="73">
                  <c:v>109</c:v>
                </c:pt>
                <c:pt idx="74">
                  <c:v>106</c:v>
                </c:pt>
                <c:pt idx="75">
                  <c:v>106</c:v>
                </c:pt>
                <c:pt idx="76">
                  <c:v>105</c:v>
                </c:pt>
                <c:pt idx="77">
                  <c:v>103</c:v>
                </c:pt>
                <c:pt idx="78">
                  <c:v>103</c:v>
                </c:pt>
                <c:pt idx="79">
                  <c:v>102</c:v>
                </c:pt>
                <c:pt idx="80">
                  <c:v>101</c:v>
                </c:pt>
                <c:pt idx="81">
                  <c:v>100</c:v>
                </c:pt>
                <c:pt idx="82">
                  <c:v>99</c:v>
                </c:pt>
                <c:pt idx="83">
                  <c:v>99</c:v>
                </c:pt>
                <c:pt idx="84">
                  <c:v>97</c:v>
                </c:pt>
                <c:pt idx="85">
                  <c:v>97</c:v>
                </c:pt>
                <c:pt idx="86">
                  <c:v>96</c:v>
                </c:pt>
                <c:pt idx="87">
                  <c:v>95</c:v>
                </c:pt>
                <c:pt idx="88">
                  <c:v>94</c:v>
                </c:pt>
                <c:pt idx="89">
                  <c:v>93</c:v>
                </c:pt>
                <c:pt idx="90">
                  <c:v>93</c:v>
                </c:pt>
                <c:pt idx="91">
                  <c:v>91</c:v>
                </c:pt>
                <c:pt idx="92">
                  <c:v>90</c:v>
                </c:pt>
                <c:pt idx="93">
                  <c:v>89</c:v>
                </c:pt>
                <c:pt idx="94">
                  <c:v>89</c:v>
                </c:pt>
                <c:pt idx="95">
                  <c:v>88</c:v>
                </c:pt>
                <c:pt idx="96">
                  <c:v>87</c:v>
                </c:pt>
                <c:pt idx="97">
                  <c:v>87</c:v>
                </c:pt>
                <c:pt idx="98">
                  <c:v>86</c:v>
                </c:pt>
                <c:pt idx="99">
                  <c:v>85</c:v>
                </c:pt>
                <c:pt idx="100">
                  <c:v>84</c:v>
                </c:pt>
                <c:pt idx="101">
                  <c:v>84</c:v>
                </c:pt>
                <c:pt idx="102">
                  <c:v>82</c:v>
                </c:pt>
                <c:pt idx="103">
                  <c:v>82</c:v>
                </c:pt>
                <c:pt idx="104">
                  <c:v>81</c:v>
                </c:pt>
                <c:pt idx="105">
                  <c:v>81</c:v>
                </c:pt>
                <c:pt idx="106">
                  <c:v>80</c:v>
                </c:pt>
                <c:pt idx="107">
                  <c:v>79</c:v>
                </c:pt>
                <c:pt idx="108">
                  <c:v>79</c:v>
                </c:pt>
                <c:pt idx="109">
                  <c:v>78</c:v>
                </c:pt>
                <c:pt idx="110">
                  <c:v>77</c:v>
                </c:pt>
                <c:pt idx="111">
                  <c:v>76</c:v>
                </c:pt>
                <c:pt idx="112">
                  <c:v>76</c:v>
                </c:pt>
                <c:pt idx="113">
                  <c:v>76</c:v>
                </c:pt>
                <c:pt idx="114">
                  <c:v>74</c:v>
                </c:pt>
                <c:pt idx="115">
                  <c:v>74</c:v>
                </c:pt>
                <c:pt idx="116">
                  <c:v>73</c:v>
                </c:pt>
                <c:pt idx="117">
                  <c:v>73</c:v>
                </c:pt>
                <c:pt idx="118">
                  <c:v>72</c:v>
                </c:pt>
                <c:pt idx="119">
                  <c:v>72</c:v>
                </c:pt>
                <c:pt idx="120">
                  <c:v>72</c:v>
                </c:pt>
                <c:pt idx="121">
                  <c:v>71</c:v>
                </c:pt>
                <c:pt idx="122">
                  <c:v>71</c:v>
                </c:pt>
                <c:pt idx="123">
                  <c:v>70</c:v>
                </c:pt>
                <c:pt idx="124">
                  <c:v>70</c:v>
                </c:pt>
                <c:pt idx="125">
                  <c:v>69</c:v>
                </c:pt>
                <c:pt idx="126">
                  <c:v>69</c:v>
                </c:pt>
                <c:pt idx="127">
                  <c:v>68</c:v>
                </c:pt>
                <c:pt idx="128">
                  <c:v>68</c:v>
                </c:pt>
                <c:pt idx="129">
                  <c:v>68</c:v>
                </c:pt>
                <c:pt idx="130">
                  <c:v>67</c:v>
                </c:pt>
                <c:pt idx="131">
                  <c:v>67</c:v>
                </c:pt>
                <c:pt idx="132">
                  <c:v>66</c:v>
                </c:pt>
                <c:pt idx="133">
                  <c:v>66</c:v>
                </c:pt>
                <c:pt idx="134">
                  <c:v>65</c:v>
                </c:pt>
                <c:pt idx="135">
                  <c:v>65</c:v>
                </c:pt>
                <c:pt idx="136">
                  <c:v>64</c:v>
                </c:pt>
                <c:pt idx="137">
                  <c:v>64</c:v>
                </c:pt>
                <c:pt idx="138">
                  <c:v>64</c:v>
                </c:pt>
                <c:pt idx="139">
                  <c:v>63</c:v>
                </c:pt>
                <c:pt idx="140">
                  <c:v>63</c:v>
                </c:pt>
                <c:pt idx="141">
                  <c:v>62</c:v>
                </c:pt>
                <c:pt idx="142">
                  <c:v>62</c:v>
                </c:pt>
                <c:pt idx="143">
                  <c:v>61</c:v>
                </c:pt>
                <c:pt idx="144">
                  <c:v>61</c:v>
                </c:pt>
                <c:pt idx="145">
                  <c:v>61</c:v>
                </c:pt>
                <c:pt idx="146">
                  <c:v>60</c:v>
                </c:pt>
                <c:pt idx="147">
                  <c:v>60</c:v>
                </c:pt>
                <c:pt idx="148">
                  <c:v>59</c:v>
                </c:pt>
                <c:pt idx="149">
                  <c:v>59</c:v>
                </c:pt>
                <c:pt idx="150">
                  <c:v>58</c:v>
                </c:pt>
                <c:pt idx="151">
                  <c:v>58</c:v>
                </c:pt>
                <c:pt idx="152">
                  <c:v>57</c:v>
                </c:pt>
                <c:pt idx="153">
                  <c:v>57</c:v>
                </c:pt>
                <c:pt idx="154">
                  <c:v>57</c:v>
                </c:pt>
                <c:pt idx="155">
                  <c:v>56</c:v>
                </c:pt>
                <c:pt idx="156">
                  <c:v>56</c:v>
                </c:pt>
                <c:pt idx="157">
                  <c:v>55</c:v>
                </c:pt>
                <c:pt idx="158">
                  <c:v>55</c:v>
                </c:pt>
                <c:pt idx="159">
                  <c:v>54</c:v>
                </c:pt>
                <c:pt idx="160">
                  <c:v>54</c:v>
                </c:pt>
                <c:pt idx="161">
                  <c:v>53</c:v>
                </c:pt>
                <c:pt idx="162">
                  <c:v>53</c:v>
                </c:pt>
                <c:pt idx="163">
                  <c:v>53</c:v>
                </c:pt>
                <c:pt idx="164">
                  <c:v>52</c:v>
                </c:pt>
                <c:pt idx="165">
                  <c:v>52</c:v>
                </c:pt>
                <c:pt idx="166">
                  <c:v>51</c:v>
                </c:pt>
                <c:pt idx="167">
                  <c:v>51</c:v>
                </c:pt>
                <c:pt idx="168">
                  <c:v>50</c:v>
                </c:pt>
                <c:pt idx="169">
                  <c:v>50</c:v>
                </c:pt>
                <c:pt idx="170">
                  <c:v>49</c:v>
                </c:pt>
                <c:pt idx="171">
                  <c:v>49</c:v>
                </c:pt>
                <c:pt idx="172">
                  <c:v>49</c:v>
                </c:pt>
                <c:pt idx="173">
                  <c:v>48</c:v>
                </c:pt>
                <c:pt idx="174">
                  <c:v>48</c:v>
                </c:pt>
                <c:pt idx="175">
                  <c:v>47</c:v>
                </c:pt>
                <c:pt idx="176">
                  <c:v>47</c:v>
                </c:pt>
                <c:pt idx="177">
                  <c:v>46</c:v>
                </c:pt>
                <c:pt idx="178">
                  <c:v>46</c:v>
                </c:pt>
                <c:pt idx="179">
                  <c:v>46</c:v>
                </c:pt>
                <c:pt idx="180">
                  <c:v>45</c:v>
                </c:pt>
                <c:pt idx="181">
                  <c:v>45</c:v>
                </c:pt>
                <c:pt idx="182">
                  <c:v>44</c:v>
                </c:pt>
                <c:pt idx="183">
                  <c:v>44</c:v>
                </c:pt>
                <c:pt idx="184">
                  <c:v>43</c:v>
                </c:pt>
                <c:pt idx="185">
                  <c:v>43</c:v>
                </c:pt>
                <c:pt idx="186">
                  <c:v>42</c:v>
                </c:pt>
                <c:pt idx="187">
                  <c:v>42</c:v>
                </c:pt>
                <c:pt idx="188">
                  <c:v>41</c:v>
                </c:pt>
                <c:pt idx="189">
                  <c:v>41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39</c:v>
                </c:pt>
                <c:pt idx="194">
                  <c:v>39</c:v>
                </c:pt>
                <c:pt idx="195">
                  <c:v>38</c:v>
                </c:pt>
                <c:pt idx="196">
                  <c:v>38</c:v>
                </c:pt>
                <c:pt idx="197">
                  <c:v>37</c:v>
                </c:pt>
                <c:pt idx="198">
                  <c:v>37</c:v>
                </c:pt>
                <c:pt idx="199">
                  <c:v>36</c:v>
                </c:pt>
                <c:pt idx="200">
                  <c:v>36</c:v>
                </c:pt>
                <c:pt idx="201">
                  <c:v>36</c:v>
                </c:pt>
                <c:pt idx="202">
                  <c:v>35</c:v>
                </c:pt>
                <c:pt idx="203">
                  <c:v>35</c:v>
                </c:pt>
                <c:pt idx="204">
                  <c:v>34</c:v>
                </c:pt>
                <c:pt idx="205">
                  <c:v>34</c:v>
                </c:pt>
                <c:pt idx="206">
                  <c:v>33</c:v>
                </c:pt>
                <c:pt idx="207">
                  <c:v>33</c:v>
                </c:pt>
                <c:pt idx="208">
                  <c:v>33</c:v>
                </c:pt>
                <c:pt idx="209">
                  <c:v>32</c:v>
                </c:pt>
                <c:pt idx="210">
                  <c:v>32</c:v>
                </c:pt>
                <c:pt idx="211">
                  <c:v>31</c:v>
                </c:pt>
                <c:pt idx="212">
                  <c:v>31</c:v>
                </c:pt>
                <c:pt idx="213">
                  <c:v>30</c:v>
                </c:pt>
                <c:pt idx="214">
                  <c:v>30</c:v>
                </c:pt>
                <c:pt idx="215">
                  <c:v>30</c:v>
                </c:pt>
                <c:pt idx="216">
                  <c:v>29</c:v>
                </c:pt>
                <c:pt idx="217">
                  <c:v>29</c:v>
                </c:pt>
                <c:pt idx="218">
                  <c:v>28</c:v>
                </c:pt>
                <c:pt idx="219">
                  <c:v>28</c:v>
                </c:pt>
                <c:pt idx="220">
                  <c:v>27</c:v>
                </c:pt>
                <c:pt idx="221">
                  <c:v>27</c:v>
                </c:pt>
                <c:pt idx="222">
                  <c:v>27</c:v>
                </c:pt>
                <c:pt idx="223">
                  <c:v>26</c:v>
                </c:pt>
                <c:pt idx="224">
                  <c:v>26</c:v>
                </c:pt>
                <c:pt idx="225">
                  <c:v>25</c:v>
                </c:pt>
                <c:pt idx="226">
                  <c:v>25</c:v>
                </c:pt>
                <c:pt idx="227">
                  <c:v>24</c:v>
                </c:pt>
                <c:pt idx="228">
                  <c:v>24</c:v>
                </c:pt>
                <c:pt idx="229">
                  <c:v>23</c:v>
                </c:pt>
                <c:pt idx="230">
                  <c:v>23</c:v>
                </c:pt>
                <c:pt idx="231">
                  <c:v>23</c:v>
                </c:pt>
                <c:pt idx="232">
                  <c:v>22</c:v>
                </c:pt>
                <c:pt idx="233">
                  <c:v>22</c:v>
                </c:pt>
                <c:pt idx="234">
                  <c:v>21</c:v>
                </c:pt>
                <c:pt idx="235">
                  <c:v>21</c:v>
                </c:pt>
                <c:pt idx="236">
                  <c:v>20</c:v>
                </c:pt>
                <c:pt idx="237">
                  <c:v>20</c:v>
                </c:pt>
                <c:pt idx="238">
                  <c:v>19</c:v>
                </c:pt>
                <c:pt idx="239">
                  <c:v>19</c:v>
                </c:pt>
                <c:pt idx="240">
                  <c:v>18</c:v>
                </c:pt>
                <c:pt idx="241">
                  <c:v>18</c:v>
                </c:pt>
                <c:pt idx="242">
                  <c:v>18</c:v>
                </c:pt>
                <c:pt idx="243">
                  <c:v>17</c:v>
                </c:pt>
                <c:pt idx="244">
                  <c:v>17</c:v>
                </c:pt>
                <c:pt idx="245">
                  <c:v>16</c:v>
                </c:pt>
                <c:pt idx="246">
                  <c:v>16</c:v>
                </c:pt>
                <c:pt idx="247">
                  <c:v>15</c:v>
                </c:pt>
                <c:pt idx="248">
                  <c:v>15</c:v>
                </c:pt>
                <c:pt idx="249">
                  <c:v>15</c:v>
                </c:pt>
                <c:pt idx="250">
                  <c:v>14</c:v>
                </c:pt>
                <c:pt idx="251">
                  <c:v>14</c:v>
                </c:pt>
                <c:pt idx="252">
                  <c:v>13</c:v>
                </c:pt>
                <c:pt idx="253">
                  <c:v>13</c:v>
                </c:pt>
                <c:pt idx="254">
                  <c:v>12</c:v>
                </c:pt>
                <c:pt idx="255">
                  <c:v>12</c:v>
                </c:pt>
                <c:pt idx="256">
                  <c:v>11</c:v>
                </c:pt>
                <c:pt idx="257">
                  <c:v>11</c:v>
                </c:pt>
                <c:pt idx="258">
                  <c:v>11</c:v>
                </c:pt>
                <c:pt idx="259">
                  <c:v>10</c:v>
                </c:pt>
                <c:pt idx="260">
                  <c:v>10</c:v>
                </c:pt>
                <c:pt idx="261">
                  <c:v>9</c:v>
                </c:pt>
                <c:pt idx="262">
                  <c:v>9</c:v>
                </c:pt>
                <c:pt idx="263">
                  <c:v>8</c:v>
                </c:pt>
                <c:pt idx="264">
                  <c:v>8</c:v>
                </c:pt>
                <c:pt idx="265">
                  <c:v>8</c:v>
                </c:pt>
                <c:pt idx="266">
                  <c:v>7</c:v>
                </c:pt>
                <c:pt idx="267">
                  <c:v>7</c:v>
                </c:pt>
                <c:pt idx="268">
                  <c:v>6</c:v>
                </c:pt>
                <c:pt idx="269">
                  <c:v>6</c:v>
                </c:pt>
                <c:pt idx="270">
                  <c:v>5</c:v>
                </c:pt>
                <c:pt idx="271">
                  <c:v>5</c:v>
                </c:pt>
                <c:pt idx="272">
                  <c:v>5</c:v>
                </c:pt>
                <c:pt idx="273">
                  <c:v>4</c:v>
                </c:pt>
                <c:pt idx="274">
                  <c:v>4</c:v>
                </c:pt>
                <c:pt idx="275">
                  <c:v>3</c:v>
                </c:pt>
                <c:pt idx="276">
                  <c:v>3</c:v>
                </c:pt>
                <c:pt idx="277">
                  <c:v>2</c:v>
                </c:pt>
                <c:pt idx="278">
                  <c:v>2</c:v>
                </c:pt>
                <c:pt idx="279">
                  <c:v>2</c:v>
                </c:pt>
                <c:pt idx="280">
                  <c:v>1</c:v>
                </c:pt>
                <c:pt idx="28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59-4181-AFE0-5E728BD14999}"/>
            </c:ext>
          </c:extLst>
        </c:ser>
        <c:ser>
          <c:idx val="1"/>
          <c:order val="1"/>
          <c:tx>
            <c:strRef>
              <c:f>'0512 full_normal-table'!$K$7</c:f>
              <c:strCache>
                <c:ptCount val="1"/>
                <c:pt idx="0">
                  <c:v>agents in floor A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'0512 full_normal-table'!$K$8:$K$289</c:f>
              <c:numCache>
                <c:formatCode>General</c:formatCode>
                <c:ptCount val="282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56</c:v>
                </c:pt>
                <c:pt idx="20">
                  <c:v>56</c:v>
                </c:pt>
                <c:pt idx="21">
                  <c:v>56</c:v>
                </c:pt>
                <c:pt idx="22">
                  <c:v>56</c:v>
                </c:pt>
                <c:pt idx="23">
                  <c:v>56</c:v>
                </c:pt>
                <c:pt idx="24">
                  <c:v>53</c:v>
                </c:pt>
                <c:pt idx="25">
                  <c:v>54</c:v>
                </c:pt>
                <c:pt idx="26">
                  <c:v>53</c:v>
                </c:pt>
                <c:pt idx="27">
                  <c:v>52</c:v>
                </c:pt>
                <c:pt idx="28">
                  <c:v>51</c:v>
                </c:pt>
                <c:pt idx="29">
                  <c:v>50</c:v>
                </c:pt>
                <c:pt idx="30">
                  <c:v>49</c:v>
                </c:pt>
                <c:pt idx="31">
                  <c:v>49</c:v>
                </c:pt>
                <c:pt idx="32">
                  <c:v>48</c:v>
                </c:pt>
                <c:pt idx="33">
                  <c:v>46</c:v>
                </c:pt>
                <c:pt idx="34">
                  <c:v>46</c:v>
                </c:pt>
                <c:pt idx="35">
                  <c:v>46</c:v>
                </c:pt>
                <c:pt idx="36">
                  <c:v>44</c:v>
                </c:pt>
                <c:pt idx="37">
                  <c:v>42</c:v>
                </c:pt>
                <c:pt idx="38">
                  <c:v>43</c:v>
                </c:pt>
                <c:pt idx="39">
                  <c:v>42</c:v>
                </c:pt>
                <c:pt idx="40">
                  <c:v>40</c:v>
                </c:pt>
                <c:pt idx="41">
                  <c:v>40</c:v>
                </c:pt>
                <c:pt idx="42">
                  <c:v>39</c:v>
                </c:pt>
                <c:pt idx="43">
                  <c:v>39</c:v>
                </c:pt>
                <c:pt idx="44">
                  <c:v>39</c:v>
                </c:pt>
                <c:pt idx="45">
                  <c:v>36</c:v>
                </c:pt>
                <c:pt idx="46">
                  <c:v>36</c:v>
                </c:pt>
                <c:pt idx="47">
                  <c:v>36</c:v>
                </c:pt>
                <c:pt idx="48">
                  <c:v>36</c:v>
                </c:pt>
                <c:pt idx="49">
                  <c:v>34</c:v>
                </c:pt>
                <c:pt idx="50">
                  <c:v>33</c:v>
                </c:pt>
                <c:pt idx="51">
                  <c:v>33</c:v>
                </c:pt>
                <c:pt idx="52">
                  <c:v>32</c:v>
                </c:pt>
                <c:pt idx="53">
                  <c:v>31</c:v>
                </c:pt>
                <c:pt idx="54">
                  <c:v>31</c:v>
                </c:pt>
                <c:pt idx="55">
                  <c:v>28</c:v>
                </c:pt>
                <c:pt idx="56">
                  <c:v>29</c:v>
                </c:pt>
                <c:pt idx="57">
                  <c:v>29</c:v>
                </c:pt>
                <c:pt idx="58">
                  <c:v>27</c:v>
                </c:pt>
                <c:pt idx="59">
                  <c:v>27</c:v>
                </c:pt>
                <c:pt idx="60">
                  <c:v>26</c:v>
                </c:pt>
                <c:pt idx="61">
                  <c:v>25</c:v>
                </c:pt>
                <c:pt idx="62">
                  <c:v>25</c:v>
                </c:pt>
                <c:pt idx="63">
                  <c:v>24</c:v>
                </c:pt>
                <c:pt idx="64">
                  <c:v>24</c:v>
                </c:pt>
                <c:pt idx="65">
                  <c:v>24</c:v>
                </c:pt>
                <c:pt idx="66">
                  <c:v>23</c:v>
                </c:pt>
                <c:pt idx="67">
                  <c:v>23</c:v>
                </c:pt>
                <c:pt idx="68">
                  <c:v>21</c:v>
                </c:pt>
                <c:pt idx="69">
                  <c:v>22</c:v>
                </c:pt>
                <c:pt idx="70">
                  <c:v>20</c:v>
                </c:pt>
                <c:pt idx="71">
                  <c:v>18</c:v>
                </c:pt>
                <c:pt idx="72">
                  <c:v>19</c:v>
                </c:pt>
                <c:pt idx="73">
                  <c:v>19</c:v>
                </c:pt>
                <c:pt idx="74">
                  <c:v>17</c:v>
                </c:pt>
                <c:pt idx="75">
                  <c:v>17</c:v>
                </c:pt>
                <c:pt idx="76">
                  <c:v>16</c:v>
                </c:pt>
                <c:pt idx="77">
                  <c:v>15</c:v>
                </c:pt>
                <c:pt idx="78">
                  <c:v>15</c:v>
                </c:pt>
                <c:pt idx="79">
                  <c:v>14</c:v>
                </c:pt>
                <c:pt idx="80">
                  <c:v>14</c:v>
                </c:pt>
                <c:pt idx="81">
                  <c:v>13</c:v>
                </c:pt>
                <c:pt idx="82">
                  <c:v>13</c:v>
                </c:pt>
                <c:pt idx="83">
                  <c:v>13</c:v>
                </c:pt>
                <c:pt idx="84">
                  <c:v>12</c:v>
                </c:pt>
                <c:pt idx="85">
                  <c:v>12</c:v>
                </c:pt>
                <c:pt idx="86">
                  <c:v>11</c:v>
                </c:pt>
                <c:pt idx="87">
                  <c:v>11</c:v>
                </c:pt>
                <c:pt idx="88">
                  <c:v>10</c:v>
                </c:pt>
                <c:pt idx="89">
                  <c:v>10</c:v>
                </c:pt>
                <c:pt idx="90">
                  <c:v>10</c:v>
                </c:pt>
                <c:pt idx="91">
                  <c:v>9</c:v>
                </c:pt>
                <c:pt idx="92">
                  <c:v>8</c:v>
                </c:pt>
                <c:pt idx="93">
                  <c:v>8</c:v>
                </c:pt>
                <c:pt idx="94">
                  <c:v>8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7</c:v>
                </c:pt>
                <c:pt idx="99">
                  <c:v>6</c:v>
                </c:pt>
                <c:pt idx="100">
                  <c:v>6</c:v>
                </c:pt>
                <c:pt idx="101">
                  <c:v>6</c:v>
                </c:pt>
                <c:pt idx="102">
                  <c:v>5</c:v>
                </c:pt>
                <c:pt idx="103">
                  <c:v>5</c:v>
                </c:pt>
                <c:pt idx="104">
                  <c:v>4</c:v>
                </c:pt>
                <c:pt idx="105">
                  <c:v>5</c:v>
                </c:pt>
                <c:pt idx="106">
                  <c:v>4</c:v>
                </c:pt>
                <c:pt idx="107">
                  <c:v>4</c:v>
                </c:pt>
                <c:pt idx="108">
                  <c:v>4</c:v>
                </c:pt>
                <c:pt idx="109">
                  <c:v>4</c:v>
                </c:pt>
                <c:pt idx="110">
                  <c:v>3</c:v>
                </c:pt>
                <c:pt idx="111">
                  <c:v>2</c:v>
                </c:pt>
                <c:pt idx="112">
                  <c:v>3</c:v>
                </c:pt>
                <c:pt idx="113">
                  <c:v>3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1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1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1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1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1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1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1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1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1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2</c:v>
                </c:pt>
                <c:pt idx="210">
                  <c:v>2</c:v>
                </c:pt>
                <c:pt idx="211">
                  <c:v>2</c:v>
                </c:pt>
                <c:pt idx="212">
                  <c:v>2</c:v>
                </c:pt>
                <c:pt idx="213">
                  <c:v>1</c:v>
                </c:pt>
                <c:pt idx="214">
                  <c:v>2</c:v>
                </c:pt>
                <c:pt idx="215">
                  <c:v>2</c:v>
                </c:pt>
                <c:pt idx="216">
                  <c:v>2</c:v>
                </c:pt>
                <c:pt idx="217">
                  <c:v>2</c:v>
                </c:pt>
                <c:pt idx="218">
                  <c:v>2</c:v>
                </c:pt>
                <c:pt idx="219">
                  <c:v>2</c:v>
                </c:pt>
                <c:pt idx="220">
                  <c:v>1</c:v>
                </c:pt>
                <c:pt idx="221">
                  <c:v>2</c:v>
                </c:pt>
                <c:pt idx="222">
                  <c:v>2</c:v>
                </c:pt>
                <c:pt idx="223">
                  <c:v>2</c:v>
                </c:pt>
                <c:pt idx="224">
                  <c:v>2</c:v>
                </c:pt>
                <c:pt idx="225">
                  <c:v>2</c:v>
                </c:pt>
                <c:pt idx="226">
                  <c:v>2</c:v>
                </c:pt>
                <c:pt idx="227">
                  <c:v>2</c:v>
                </c:pt>
                <c:pt idx="228">
                  <c:v>2</c:v>
                </c:pt>
                <c:pt idx="229">
                  <c:v>1</c:v>
                </c:pt>
                <c:pt idx="230">
                  <c:v>2</c:v>
                </c:pt>
                <c:pt idx="231">
                  <c:v>2</c:v>
                </c:pt>
                <c:pt idx="232">
                  <c:v>2</c:v>
                </c:pt>
                <c:pt idx="233">
                  <c:v>2</c:v>
                </c:pt>
                <c:pt idx="234">
                  <c:v>2</c:v>
                </c:pt>
                <c:pt idx="235">
                  <c:v>2</c:v>
                </c:pt>
                <c:pt idx="236">
                  <c:v>2</c:v>
                </c:pt>
                <c:pt idx="237">
                  <c:v>2</c:v>
                </c:pt>
                <c:pt idx="238">
                  <c:v>2</c:v>
                </c:pt>
                <c:pt idx="239">
                  <c:v>2</c:v>
                </c:pt>
                <c:pt idx="240">
                  <c:v>2</c:v>
                </c:pt>
                <c:pt idx="241">
                  <c:v>2</c:v>
                </c:pt>
                <c:pt idx="242">
                  <c:v>2</c:v>
                </c:pt>
                <c:pt idx="243">
                  <c:v>2</c:v>
                </c:pt>
                <c:pt idx="244">
                  <c:v>2</c:v>
                </c:pt>
                <c:pt idx="245">
                  <c:v>2</c:v>
                </c:pt>
                <c:pt idx="246">
                  <c:v>2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2</c:v>
                </c:pt>
                <c:pt idx="251">
                  <c:v>2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  <c:pt idx="256">
                  <c:v>1</c:v>
                </c:pt>
                <c:pt idx="257">
                  <c:v>2</c:v>
                </c:pt>
                <c:pt idx="258">
                  <c:v>2</c:v>
                </c:pt>
                <c:pt idx="259">
                  <c:v>2</c:v>
                </c:pt>
                <c:pt idx="260">
                  <c:v>2</c:v>
                </c:pt>
                <c:pt idx="261">
                  <c:v>2</c:v>
                </c:pt>
                <c:pt idx="262">
                  <c:v>2</c:v>
                </c:pt>
                <c:pt idx="263">
                  <c:v>1</c:v>
                </c:pt>
                <c:pt idx="264">
                  <c:v>2</c:v>
                </c:pt>
                <c:pt idx="265">
                  <c:v>2</c:v>
                </c:pt>
                <c:pt idx="266">
                  <c:v>2</c:v>
                </c:pt>
                <c:pt idx="267">
                  <c:v>2</c:v>
                </c:pt>
                <c:pt idx="268">
                  <c:v>2</c:v>
                </c:pt>
                <c:pt idx="269">
                  <c:v>2</c:v>
                </c:pt>
                <c:pt idx="270">
                  <c:v>1</c:v>
                </c:pt>
                <c:pt idx="271">
                  <c:v>2</c:v>
                </c:pt>
                <c:pt idx="272">
                  <c:v>2</c:v>
                </c:pt>
                <c:pt idx="273">
                  <c:v>2</c:v>
                </c:pt>
                <c:pt idx="274">
                  <c:v>2</c:v>
                </c:pt>
                <c:pt idx="275">
                  <c:v>2</c:v>
                </c:pt>
                <c:pt idx="276">
                  <c:v>2</c:v>
                </c:pt>
                <c:pt idx="277">
                  <c:v>1</c:v>
                </c:pt>
                <c:pt idx="278">
                  <c:v>2</c:v>
                </c:pt>
                <c:pt idx="279">
                  <c:v>2</c:v>
                </c:pt>
                <c:pt idx="280">
                  <c:v>1</c:v>
                </c:pt>
                <c:pt idx="28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59-4181-AFE0-5E728BD14999}"/>
            </c:ext>
          </c:extLst>
        </c:ser>
        <c:ser>
          <c:idx val="2"/>
          <c:order val="2"/>
          <c:tx>
            <c:strRef>
              <c:f>'0512 full_normal-table'!$L$7</c:f>
              <c:strCache>
                <c:ptCount val="1"/>
                <c:pt idx="0">
                  <c:v>agents in floor B</c:v>
                </c:pt>
              </c:strCache>
            </c:strRef>
          </c:tx>
          <c:spPr>
            <a:ln w="28575" cap="rnd">
              <a:solidFill>
                <a:srgbClr val="FF66FF"/>
              </a:solidFill>
              <a:round/>
            </a:ln>
            <a:effectLst/>
          </c:spPr>
          <c:marker>
            <c:symbol val="none"/>
          </c:marker>
          <c:val>
            <c:numRef>
              <c:f>'0512 full_normal-table'!$L$8:$L$289</c:f>
              <c:numCache>
                <c:formatCode>General</c:formatCode>
                <c:ptCount val="282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55</c:v>
                </c:pt>
                <c:pt idx="20">
                  <c:v>56</c:v>
                </c:pt>
                <c:pt idx="21">
                  <c:v>55</c:v>
                </c:pt>
                <c:pt idx="22">
                  <c:v>55</c:v>
                </c:pt>
                <c:pt idx="23">
                  <c:v>54</c:v>
                </c:pt>
                <c:pt idx="24">
                  <c:v>54</c:v>
                </c:pt>
                <c:pt idx="25">
                  <c:v>54</c:v>
                </c:pt>
                <c:pt idx="26">
                  <c:v>55</c:v>
                </c:pt>
                <c:pt idx="27">
                  <c:v>55</c:v>
                </c:pt>
                <c:pt idx="28">
                  <c:v>54</c:v>
                </c:pt>
                <c:pt idx="29">
                  <c:v>55</c:v>
                </c:pt>
                <c:pt idx="30">
                  <c:v>54</c:v>
                </c:pt>
                <c:pt idx="31">
                  <c:v>54</c:v>
                </c:pt>
                <c:pt idx="32">
                  <c:v>54</c:v>
                </c:pt>
                <c:pt idx="33">
                  <c:v>54</c:v>
                </c:pt>
                <c:pt idx="34">
                  <c:v>54</c:v>
                </c:pt>
                <c:pt idx="35">
                  <c:v>53</c:v>
                </c:pt>
                <c:pt idx="36">
                  <c:v>53</c:v>
                </c:pt>
                <c:pt idx="37">
                  <c:v>53</c:v>
                </c:pt>
                <c:pt idx="38">
                  <c:v>52</c:v>
                </c:pt>
                <c:pt idx="39">
                  <c:v>53</c:v>
                </c:pt>
                <c:pt idx="40">
                  <c:v>53</c:v>
                </c:pt>
                <c:pt idx="41">
                  <c:v>52</c:v>
                </c:pt>
                <c:pt idx="42">
                  <c:v>53</c:v>
                </c:pt>
                <c:pt idx="43">
                  <c:v>52</c:v>
                </c:pt>
                <c:pt idx="44">
                  <c:v>52</c:v>
                </c:pt>
                <c:pt idx="45">
                  <c:v>52</c:v>
                </c:pt>
                <c:pt idx="46">
                  <c:v>51</c:v>
                </c:pt>
                <c:pt idx="47">
                  <c:v>51</c:v>
                </c:pt>
                <c:pt idx="48">
                  <c:v>50</c:v>
                </c:pt>
                <c:pt idx="49">
                  <c:v>51</c:v>
                </c:pt>
                <c:pt idx="50">
                  <c:v>51</c:v>
                </c:pt>
                <c:pt idx="51">
                  <c:v>50</c:v>
                </c:pt>
                <c:pt idx="52">
                  <c:v>51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49</c:v>
                </c:pt>
                <c:pt idx="57">
                  <c:v>49</c:v>
                </c:pt>
                <c:pt idx="58">
                  <c:v>48</c:v>
                </c:pt>
                <c:pt idx="59">
                  <c:v>48</c:v>
                </c:pt>
                <c:pt idx="60">
                  <c:v>48</c:v>
                </c:pt>
                <c:pt idx="61">
                  <c:v>47</c:v>
                </c:pt>
                <c:pt idx="62">
                  <c:v>47</c:v>
                </c:pt>
                <c:pt idx="63">
                  <c:v>47</c:v>
                </c:pt>
                <c:pt idx="64">
                  <c:v>47</c:v>
                </c:pt>
                <c:pt idx="65">
                  <c:v>47</c:v>
                </c:pt>
                <c:pt idx="66">
                  <c:v>46</c:v>
                </c:pt>
                <c:pt idx="67">
                  <c:v>47</c:v>
                </c:pt>
                <c:pt idx="68">
                  <c:v>47</c:v>
                </c:pt>
                <c:pt idx="69">
                  <c:v>46</c:v>
                </c:pt>
                <c:pt idx="70">
                  <c:v>46</c:v>
                </c:pt>
                <c:pt idx="71">
                  <c:v>46</c:v>
                </c:pt>
                <c:pt idx="72">
                  <c:v>45</c:v>
                </c:pt>
                <c:pt idx="73">
                  <c:v>45</c:v>
                </c:pt>
                <c:pt idx="74">
                  <c:v>44</c:v>
                </c:pt>
                <c:pt idx="75">
                  <c:v>44</c:v>
                </c:pt>
                <c:pt idx="76">
                  <c:v>44</c:v>
                </c:pt>
                <c:pt idx="77">
                  <c:v>43</c:v>
                </c:pt>
                <c:pt idx="78">
                  <c:v>43</c:v>
                </c:pt>
                <c:pt idx="79">
                  <c:v>43</c:v>
                </c:pt>
                <c:pt idx="80">
                  <c:v>42</c:v>
                </c:pt>
                <c:pt idx="81">
                  <c:v>42</c:v>
                </c:pt>
                <c:pt idx="82">
                  <c:v>42</c:v>
                </c:pt>
                <c:pt idx="83">
                  <c:v>42</c:v>
                </c:pt>
                <c:pt idx="84">
                  <c:v>41</c:v>
                </c:pt>
                <c:pt idx="85">
                  <c:v>42</c:v>
                </c:pt>
                <c:pt idx="86">
                  <c:v>42</c:v>
                </c:pt>
                <c:pt idx="87">
                  <c:v>41</c:v>
                </c:pt>
                <c:pt idx="88">
                  <c:v>41</c:v>
                </c:pt>
                <c:pt idx="89">
                  <c:v>40</c:v>
                </c:pt>
                <c:pt idx="90">
                  <c:v>40</c:v>
                </c:pt>
                <c:pt idx="91">
                  <c:v>39</c:v>
                </c:pt>
                <c:pt idx="92">
                  <c:v>39</c:v>
                </c:pt>
                <c:pt idx="93">
                  <c:v>38</c:v>
                </c:pt>
                <c:pt idx="94">
                  <c:v>38</c:v>
                </c:pt>
                <c:pt idx="95">
                  <c:v>38</c:v>
                </c:pt>
                <c:pt idx="96">
                  <c:v>38</c:v>
                </c:pt>
                <c:pt idx="97">
                  <c:v>38</c:v>
                </c:pt>
                <c:pt idx="98">
                  <c:v>37</c:v>
                </c:pt>
                <c:pt idx="99">
                  <c:v>37</c:v>
                </c:pt>
                <c:pt idx="100">
                  <c:v>36</c:v>
                </c:pt>
                <c:pt idx="101">
                  <c:v>37</c:v>
                </c:pt>
                <c:pt idx="102">
                  <c:v>36</c:v>
                </c:pt>
                <c:pt idx="103">
                  <c:v>36</c:v>
                </c:pt>
                <c:pt idx="104">
                  <c:v>36</c:v>
                </c:pt>
                <c:pt idx="105">
                  <c:v>35</c:v>
                </c:pt>
                <c:pt idx="106">
                  <c:v>35</c:v>
                </c:pt>
                <c:pt idx="107">
                  <c:v>35</c:v>
                </c:pt>
                <c:pt idx="108">
                  <c:v>35</c:v>
                </c:pt>
                <c:pt idx="109">
                  <c:v>34</c:v>
                </c:pt>
                <c:pt idx="110">
                  <c:v>34</c:v>
                </c:pt>
                <c:pt idx="111">
                  <c:v>34</c:v>
                </c:pt>
                <c:pt idx="112">
                  <c:v>33</c:v>
                </c:pt>
                <c:pt idx="113">
                  <c:v>34</c:v>
                </c:pt>
                <c:pt idx="114">
                  <c:v>33</c:v>
                </c:pt>
                <c:pt idx="115">
                  <c:v>33</c:v>
                </c:pt>
                <c:pt idx="116">
                  <c:v>32</c:v>
                </c:pt>
                <c:pt idx="117">
                  <c:v>32</c:v>
                </c:pt>
                <c:pt idx="118">
                  <c:v>31</c:v>
                </c:pt>
                <c:pt idx="119">
                  <c:v>31</c:v>
                </c:pt>
                <c:pt idx="120">
                  <c:v>31</c:v>
                </c:pt>
                <c:pt idx="121">
                  <c:v>30</c:v>
                </c:pt>
                <c:pt idx="122">
                  <c:v>30</c:v>
                </c:pt>
                <c:pt idx="123">
                  <c:v>30</c:v>
                </c:pt>
                <c:pt idx="124">
                  <c:v>30</c:v>
                </c:pt>
                <c:pt idx="125">
                  <c:v>29</c:v>
                </c:pt>
                <c:pt idx="126">
                  <c:v>30</c:v>
                </c:pt>
                <c:pt idx="127">
                  <c:v>30</c:v>
                </c:pt>
                <c:pt idx="128">
                  <c:v>29</c:v>
                </c:pt>
                <c:pt idx="129">
                  <c:v>29</c:v>
                </c:pt>
                <c:pt idx="130">
                  <c:v>28</c:v>
                </c:pt>
                <c:pt idx="131">
                  <c:v>28</c:v>
                </c:pt>
                <c:pt idx="132">
                  <c:v>28</c:v>
                </c:pt>
                <c:pt idx="133">
                  <c:v>28</c:v>
                </c:pt>
                <c:pt idx="134">
                  <c:v>27</c:v>
                </c:pt>
                <c:pt idx="135">
                  <c:v>28</c:v>
                </c:pt>
                <c:pt idx="136">
                  <c:v>28</c:v>
                </c:pt>
                <c:pt idx="137">
                  <c:v>27</c:v>
                </c:pt>
                <c:pt idx="138">
                  <c:v>27</c:v>
                </c:pt>
                <c:pt idx="139">
                  <c:v>26</c:v>
                </c:pt>
                <c:pt idx="140">
                  <c:v>26</c:v>
                </c:pt>
                <c:pt idx="141">
                  <c:v>25</c:v>
                </c:pt>
                <c:pt idx="142">
                  <c:v>25</c:v>
                </c:pt>
                <c:pt idx="143">
                  <c:v>25</c:v>
                </c:pt>
                <c:pt idx="144">
                  <c:v>25</c:v>
                </c:pt>
                <c:pt idx="145">
                  <c:v>25</c:v>
                </c:pt>
                <c:pt idx="146">
                  <c:v>24</c:v>
                </c:pt>
                <c:pt idx="147">
                  <c:v>25</c:v>
                </c:pt>
                <c:pt idx="148">
                  <c:v>24</c:v>
                </c:pt>
                <c:pt idx="149">
                  <c:v>24</c:v>
                </c:pt>
                <c:pt idx="150">
                  <c:v>23</c:v>
                </c:pt>
                <c:pt idx="151">
                  <c:v>23</c:v>
                </c:pt>
                <c:pt idx="152">
                  <c:v>23</c:v>
                </c:pt>
                <c:pt idx="153">
                  <c:v>22</c:v>
                </c:pt>
                <c:pt idx="154">
                  <c:v>22</c:v>
                </c:pt>
                <c:pt idx="155">
                  <c:v>21</c:v>
                </c:pt>
                <c:pt idx="156">
                  <c:v>21</c:v>
                </c:pt>
                <c:pt idx="157">
                  <c:v>21</c:v>
                </c:pt>
                <c:pt idx="158">
                  <c:v>21</c:v>
                </c:pt>
                <c:pt idx="159">
                  <c:v>20</c:v>
                </c:pt>
                <c:pt idx="160">
                  <c:v>20</c:v>
                </c:pt>
                <c:pt idx="161">
                  <c:v>20</c:v>
                </c:pt>
                <c:pt idx="162">
                  <c:v>19</c:v>
                </c:pt>
                <c:pt idx="163">
                  <c:v>20</c:v>
                </c:pt>
                <c:pt idx="164">
                  <c:v>19</c:v>
                </c:pt>
                <c:pt idx="165">
                  <c:v>19</c:v>
                </c:pt>
                <c:pt idx="166">
                  <c:v>18</c:v>
                </c:pt>
                <c:pt idx="167">
                  <c:v>19</c:v>
                </c:pt>
                <c:pt idx="168">
                  <c:v>18</c:v>
                </c:pt>
                <c:pt idx="169">
                  <c:v>18</c:v>
                </c:pt>
                <c:pt idx="170">
                  <c:v>18</c:v>
                </c:pt>
                <c:pt idx="171">
                  <c:v>17</c:v>
                </c:pt>
                <c:pt idx="172">
                  <c:v>17</c:v>
                </c:pt>
                <c:pt idx="173">
                  <c:v>16</c:v>
                </c:pt>
                <c:pt idx="174">
                  <c:v>17</c:v>
                </c:pt>
                <c:pt idx="175">
                  <c:v>16</c:v>
                </c:pt>
                <c:pt idx="176">
                  <c:v>16</c:v>
                </c:pt>
                <c:pt idx="177">
                  <c:v>16</c:v>
                </c:pt>
                <c:pt idx="178">
                  <c:v>15</c:v>
                </c:pt>
                <c:pt idx="179">
                  <c:v>15</c:v>
                </c:pt>
                <c:pt idx="180">
                  <c:v>15</c:v>
                </c:pt>
                <c:pt idx="181">
                  <c:v>15</c:v>
                </c:pt>
                <c:pt idx="182">
                  <c:v>14</c:v>
                </c:pt>
                <c:pt idx="183">
                  <c:v>14</c:v>
                </c:pt>
                <c:pt idx="184">
                  <c:v>13</c:v>
                </c:pt>
                <c:pt idx="185">
                  <c:v>13</c:v>
                </c:pt>
                <c:pt idx="186">
                  <c:v>12</c:v>
                </c:pt>
                <c:pt idx="187">
                  <c:v>12</c:v>
                </c:pt>
                <c:pt idx="188">
                  <c:v>11</c:v>
                </c:pt>
                <c:pt idx="189">
                  <c:v>11</c:v>
                </c:pt>
                <c:pt idx="190">
                  <c:v>11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9</c:v>
                </c:pt>
                <c:pt idx="196">
                  <c:v>9</c:v>
                </c:pt>
                <c:pt idx="197">
                  <c:v>9</c:v>
                </c:pt>
                <c:pt idx="198">
                  <c:v>9</c:v>
                </c:pt>
                <c:pt idx="199">
                  <c:v>9</c:v>
                </c:pt>
                <c:pt idx="200">
                  <c:v>8</c:v>
                </c:pt>
                <c:pt idx="201">
                  <c:v>8</c:v>
                </c:pt>
                <c:pt idx="202">
                  <c:v>8</c:v>
                </c:pt>
                <c:pt idx="203">
                  <c:v>8</c:v>
                </c:pt>
                <c:pt idx="204">
                  <c:v>7</c:v>
                </c:pt>
                <c:pt idx="205">
                  <c:v>7</c:v>
                </c:pt>
                <c:pt idx="206">
                  <c:v>7</c:v>
                </c:pt>
                <c:pt idx="207">
                  <c:v>6</c:v>
                </c:pt>
                <c:pt idx="208">
                  <c:v>6</c:v>
                </c:pt>
                <c:pt idx="209">
                  <c:v>6</c:v>
                </c:pt>
                <c:pt idx="210">
                  <c:v>6</c:v>
                </c:pt>
                <c:pt idx="211">
                  <c:v>5</c:v>
                </c:pt>
                <c:pt idx="212">
                  <c:v>5</c:v>
                </c:pt>
                <c:pt idx="213">
                  <c:v>5</c:v>
                </c:pt>
                <c:pt idx="214">
                  <c:v>4</c:v>
                </c:pt>
                <c:pt idx="215">
                  <c:v>4</c:v>
                </c:pt>
                <c:pt idx="216">
                  <c:v>3</c:v>
                </c:pt>
                <c:pt idx="217">
                  <c:v>4</c:v>
                </c:pt>
                <c:pt idx="218">
                  <c:v>3</c:v>
                </c:pt>
                <c:pt idx="219">
                  <c:v>4</c:v>
                </c:pt>
                <c:pt idx="220">
                  <c:v>4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2</c:v>
                </c:pt>
                <c:pt idx="226">
                  <c:v>3</c:v>
                </c:pt>
                <c:pt idx="227">
                  <c:v>2</c:v>
                </c:pt>
                <c:pt idx="228">
                  <c:v>3</c:v>
                </c:pt>
                <c:pt idx="229">
                  <c:v>3</c:v>
                </c:pt>
                <c:pt idx="230">
                  <c:v>2</c:v>
                </c:pt>
                <c:pt idx="231">
                  <c:v>3</c:v>
                </c:pt>
                <c:pt idx="232">
                  <c:v>2</c:v>
                </c:pt>
                <c:pt idx="233">
                  <c:v>3</c:v>
                </c:pt>
                <c:pt idx="234">
                  <c:v>2</c:v>
                </c:pt>
                <c:pt idx="235">
                  <c:v>3</c:v>
                </c:pt>
                <c:pt idx="236">
                  <c:v>2</c:v>
                </c:pt>
                <c:pt idx="237">
                  <c:v>3</c:v>
                </c:pt>
                <c:pt idx="238">
                  <c:v>2</c:v>
                </c:pt>
                <c:pt idx="239">
                  <c:v>3</c:v>
                </c:pt>
                <c:pt idx="240">
                  <c:v>3</c:v>
                </c:pt>
                <c:pt idx="241">
                  <c:v>2</c:v>
                </c:pt>
                <c:pt idx="242">
                  <c:v>3</c:v>
                </c:pt>
                <c:pt idx="243">
                  <c:v>2</c:v>
                </c:pt>
                <c:pt idx="244">
                  <c:v>3</c:v>
                </c:pt>
                <c:pt idx="245">
                  <c:v>2</c:v>
                </c:pt>
                <c:pt idx="246">
                  <c:v>3</c:v>
                </c:pt>
                <c:pt idx="247">
                  <c:v>3</c:v>
                </c:pt>
                <c:pt idx="248">
                  <c:v>2</c:v>
                </c:pt>
                <c:pt idx="249">
                  <c:v>3</c:v>
                </c:pt>
                <c:pt idx="250">
                  <c:v>2</c:v>
                </c:pt>
                <c:pt idx="251">
                  <c:v>3</c:v>
                </c:pt>
                <c:pt idx="252">
                  <c:v>2</c:v>
                </c:pt>
                <c:pt idx="253">
                  <c:v>3</c:v>
                </c:pt>
                <c:pt idx="254">
                  <c:v>2</c:v>
                </c:pt>
                <c:pt idx="255">
                  <c:v>2</c:v>
                </c:pt>
                <c:pt idx="256">
                  <c:v>3</c:v>
                </c:pt>
                <c:pt idx="257">
                  <c:v>2</c:v>
                </c:pt>
                <c:pt idx="258">
                  <c:v>3</c:v>
                </c:pt>
                <c:pt idx="259">
                  <c:v>2</c:v>
                </c:pt>
                <c:pt idx="260">
                  <c:v>3</c:v>
                </c:pt>
                <c:pt idx="261">
                  <c:v>2</c:v>
                </c:pt>
                <c:pt idx="262">
                  <c:v>2</c:v>
                </c:pt>
                <c:pt idx="263">
                  <c:v>3</c:v>
                </c:pt>
                <c:pt idx="264">
                  <c:v>2</c:v>
                </c:pt>
                <c:pt idx="265">
                  <c:v>2</c:v>
                </c:pt>
                <c:pt idx="266">
                  <c:v>1</c:v>
                </c:pt>
                <c:pt idx="267">
                  <c:v>2</c:v>
                </c:pt>
                <c:pt idx="268">
                  <c:v>1</c:v>
                </c:pt>
                <c:pt idx="269">
                  <c:v>2</c:v>
                </c:pt>
                <c:pt idx="270">
                  <c:v>2</c:v>
                </c:pt>
                <c:pt idx="271">
                  <c:v>1</c:v>
                </c:pt>
                <c:pt idx="272">
                  <c:v>2</c:v>
                </c:pt>
                <c:pt idx="273">
                  <c:v>1</c:v>
                </c:pt>
                <c:pt idx="274">
                  <c:v>1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59-4181-AFE0-5E728BD14999}"/>
            </c:ext>
          </c:extLst>
        </c:ser>
        <c:ser>
          <c:idx val="3"/>
          <c:order val="3"/>
          <c:tx>
            <c:strRef>
              <c:f>'0512 full_normal-table'!$M$7</c:f>
              <c:strCache>
                <c:ptCount val="1"/>
                <c:pt idx="0">
                  <c:v>agents in floor C</c:v>
                </c:pt>
              </c:strCache>
            </c:strRef>
          </c:tx>
          <c:spPr>
            <a:ln w="28575" cap="rnd">
              <a:solidFill>
                <a:srgbClr val="00FFFF"/>
              </a:solidFill>
              <a:round/>
            </a:ln>
            <a:effectLst/>
          </c:spPr>
          <c:marker>
            <c:symbol val="none"/>
          </c:marker>
          <c:val>
            <c:numRef>
              <c:f>'0512 full_normal-table'!$M$8:$M$289</c:f>
              <c:numCache>
                <c:formatCode>General</c:formatCode>
                <c:ptCount val="282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56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56</c:v>
                </c:pt>
                <c:pt idx="9">
                  <c:v>56</c:v>
                </c:pt>
                <c:pt idx="10">
                  <c:v>56</c:v>
                </c:pt>
                <c:pt idx="11">
                  <c:v>56</c:v>
                </c:pt>
                <c:pt idx="12">
                  <c:v>56</c:v>
                </c:pt>
                <c:pt idx="13">
                  <c:v>56</c:v>
                </c:pt>
                <c:pt idx="14">
                  <c:v>56</c:v>
                </c:pt>
                <c:pt idx="15">
                  <c:v>56</c:v>
                </c:pt>
                <c:pt idx="16">
                  <c:v>56</c:v>
                </c:pt>
                <c:pt idx="17">
                  <c:v>56</c:v>
                </c:pt>
                <c:pt idx="18">
                  <c:v>56</c:v>
                </c:pt>
                <c:pt idx="19">
                  <c:v>56</c:v>
                </c:pt>
                <c:pt idx="20">
                  <c:v>55</c:v>
                </c:pt>
                <c:pt idx="21">
                  <c:v>55</c:v>
                </c:pt>
                <c:pt idx="22">
                  <c:v>54</c:v>
                </c:pt>
                <c:pt idx="23">
                  <c:v>54</c:v>
                </c:pt>
                <c:pt idx="24">
                  <c:v>54</c:v>
                </c:pt>
                <c:pt idx="25">
                  <c:v>52</c:v>
                </c:pt>
                <c:pt idx="26">
                  <c:v>52</c:v>
                </c:pt>
                <c:pt idx="27">
                  <c:v>52</c:v>
                </c:pt>
                <c:pt idx="28">
                  <c:v>51</c:v>
                </c:pt>
                <c:pt idx="29">
                  <c:v>51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49</c:v>
                </c:pt>
                <c:pt idx="34">
                  <c:v>49</c:v>
                </c:pt>
                <c:pt idx="35">
                  <c:v>49</c:v>
                </c:pt>
                <c:pt idx="36">
                  <c:v>49</c:v>
                </c:pt>
                <c:pt idx="37">
                  <c:v>49</c:v>
                </c:pt>
                <c:pt idx="38">
                  <c:v>49</c:v>
                </c:pt>
                <c:pt idx="39">
                  <c:v>48</c:v>
                </c:pt>
                <c:pt idx="40">
                  <c:v>48</c:v>
                </c:pt>
                <c:pt idx="41">
                  <c:v>48</c:v>
                </c:pt>
                <c:pt idx="42">
                  <c:v>47</c:v>
                </c:pt>
                <c:pt idx="43">
                  <c:v>47</c:v>
                </c:pt>
                <c:pt idx="44">
                  <c:v>47</c:v>
                </c:pt>
                <c:pt idx="45">
                  <c:v>47</c:v>
                </c:pt>
                <c:pt idx="46">
                  <c:v>47</c:v>
                </c:pt>
                <c:pt idx="47">
                  <c:v>47</c:v>
                </c:pt>
                <c:pt idx="48">
                  <c:v>47</c:v>
                </c:pt>
                <c:pt idx="49">
                  <c:v>46</c:v>
                </c:pt>
                <c:pt idx="50">
                  <c:v>46</c:v>
                </c:pt>
                <c:pt idx="51">
                  <c:v>46</c:v>
                </c:pt>
                <c:pt idx="52">
                  <c:v>45</c:v>
                </c:pt>
                <c:pt idx="53">
                  <c:v>45</c:v>
                </c:pt>
                <c:pt idx="54">
                  <c:v>45</c:v>
                </c:pt>
                <c:pt idx="55">
                  <c:v>45</c:v>
                </c:pt>
                <c:pt idx="56">
                  <c:v>45</c:v>
                </c:pt>
                <c:pt idx="57">
                  <c:v>45</c:v>
                </c:pt>
                <c:pt idx="58">
                  <c:v>45</c:v>
                </c:pt>
                <c:pt idx="59">
                  <c:v>45</c:v>
                </c:pt>
                <c:pt idx="60">
                  <c:v>45</c:v>
                </c:pt>
                <c:pt idx="61">
                  <c:v>45</c:v>
                </c:pt>
                <c:pt idx="62">
                  <c:v>45</c:v>
                </c:pt>
                <c:pt idx="63">
                  <c:v>45</c:v>
                </c:pt>
                <c:pt idx="64">
                  <c:v>44</c:v>
                </c:pt>
                <c:pt idx="65">
                  <c:v>44</c:v>
                </c:pt>
                <c:pt idx="66">
                  <c:v>44</c:v>
                </c:pt>
                <c:pt idx="67">
                  <c:v>43</c:v>
                </c:pt>
                <c:pt idx="68">
                  <c:v>43</c:v>
                </c:pt>
                <c:pt idx="69">
                  <c:v>43</c:v>
                </c:pt>
                <c:pt idx="70">
                  <c:v>43</c:v>
                </c:pt>
                <c:pt idx="71">
                  <c:v>43</c:v>
                </c:pt>
                <c:pt idx="72">
                  <c:v>43</c:v>
                </c:pt>
                <c:pt idx="73">
                  <c:v>43</c:v>
                </c:pt>
                <c:pt idx="74">
                  <c:v>43</c:v>
                </c:pt>
                <c:pt idx="75">
                  <c:v>43</c:v>
                </c:pt>
                <c:pt idx="76">
                  <c:v>43</c:v>
                </c:pt>
                <c:pt idx="77">
                  <c:v>43</c:v>
                </c:pt>
                <c:pt idx="78">
                  <c:v>43</c:v>
                </c:pt>
                <c:pt idx="79">
                  <c:v>43</c:v>
                </c:pt>
                <c:pt idx="80">
                  <c:v>43</c:v>
                </c:pt>
                <c:pt idx="81">
                  <c:v>43</c:v>
                </c:pt>
                <c:pt idx="82">
                  <c:v>43</c:v>
                </c:pt>
                <c:pt idx="83">
                  <c:v>42</c:v>
                </c:pt>
                <c:pt idx="84">
                  <c:v>42</c:v>
                </c:pt>
                <c:pt idx="85">
                  <c:v>41</c:v>
                </c:pt>
                <c:pt idx="86">
                  <c:v>41</c:v>
                </c:pt>
                <c:pt idx="87">
                  <c:v>41</c:v>
                </c:pt>
                <c:pt idx="88">
                  <c:v>41</c:v>
                </c:pt>
                <c:pt idx="89">
                  <c:v>41</c:v>
                </c:pt>
                <c:pt idx="90">
                  <c:v>41</c:v>
                </c:pt>
                <c:pt idx="91">
                  <c:v>41</c:v>
                </c:pt>
                <c:pt idx="92">
                  <c:v>41</c:v>
                </c:pt>
                <c:pt idx="93">
                  <c:v>41</c:v>
                </c:pt>
                <c:pt idx="94">
                  <c:v>41</c:v>
                </c:pt>
                <c:pt idx="95">
                  <c:v>41</c:v>
                </c:pt>
                <c:pt idx="96">
                  <c:v>41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39</c:v>
                </c:pt>
                <c:pt idx="102">
                  <c:v>39</c:v>
                </c:pt>
                <c:pt idx="103">
                  <c:v>39</c:v>
                </c:pt>
                <c:pt idx="104">
                  <c:v>39</c:v>
                </c:pt>
                <c:pt idx="105">
                  <c:v>39</c:v>
                </c:pt>
                <c:pt idx="106">
                  <c:v>39</c:v>
                </c:pt>
                <c:pt idx="107">
                  <c:v>38</c:v>
                </c:pt>
                <c:pt idx="108">
                  <c:v>38</c:v>
                </c:pt>
                <c:pt idx="109">
                  <c:v>38</c:v>
                </c:pt>
                <c:pt idx="110">
                  <c:v>38</c:v>
                </c:pt>
                <c:pt idx="111">
                  <c:v>38</c:v>
                </c:pt>
                <c:pt idx="112">
                  <c:v>38</c:v>
                </c:pt>
                <c:pt idx="113">
                  <c:v>37</c:v>
                </c:pt>
                <c:pt idx="114">
                  <c:v>37</c:v>
                </c:pt>
                <c:pt idx="115">
                  <c:v>37</c:v>
                </c:pt>
                <c:pt idx="116">
                  <c:v>37</c:v>
                </c:pt>
                <c:pt idx="117">
                  <c:v>37</c:v>
                </c:pt>
                <c:pt idx="118">
                  <c:v>37</c:v>
                </c:pt>
                <c:pt idx="119">
                  <c:v>37</c:v>
                </c:pt>
                <c:pt idx="120">
                  <c:v>37</c:v>
                </c:pt>
                <c:pt idx="121">
                  <c:v>37</c:v>
                </c:pt>
                <c:pt idx="122">
                  <c:v>37</c:v>
                </c:pt>
                <c:pt idx="123">
                  <c:v>36</c:v>
                </c:pt>
                <c:pt idx="124">
                  <c:v>36</c:v>
                </c:pt>
                <c:pt idx="125">
                  <c:v>36</c:v>
                </c:pt>
                <c:pt idx="126">
                  <c:v>35</c:v>
                </c:pt>
                <c:pt idx="127">
                  <c:v>35</c:v>
                </c:pt>
                <c:pt idx="128">
                  <c:v>35</c:v>
                </c:pt>
                <c:pt idx="129">
                  <c:v>35</c:v>
                </c:pt>
                <c:pt idx="130">
                  <c:v>35</c:v>
                </c:pt>
                <c:pt idx="131">
                  <c:v>35</c:v>
                </c:pt>
                <c:pt idx="132">
                  <c:v>34</c:v>
                </c:pt>
                <c:pt idx="133">
                  <c:v>34</c:v>
                </c:pt>
                <c:pt idx="134">
                  <c:v>34</c:v>
                </c:pt>
                <c:pt idx="135">
                  <c:v>33</c:v>
                </c:pt>
                <c:pt idx="136">
                  <c:v>33</c:v>
                </c:pt>
                <c:pt idx="137">
                  <c:v>33</c:v>
                </c:pt>
                <c:pt idx="138">
                  <c:v>33</c:v>
                </c:pt>
                <c:pt idx="139">
                  <c:v>33</c:v>
                </c:pt>
                <c:pt idx="140">
                  <c:v>33</c:v>
                </c:pt>
                <c:pt idx="141">
                  <c:v>33</c:v>
                </c:pt>
                <c:pt idx="142">
                  <c:v>33</c:v>
                </c:pt>
                <c:pt idx="143">
                  <c:v>33</c:v>
                </c:pt>
                <c:pt idx="144">
                  <c:v>32</c:v>
                </c:pt>
                <c:pt idx="145">
                  <c:v>32</c:v>
                </c:pt>
                <c:pt idx="146">
                  <c:v>32</c:v>
                </c:pt>
                <c:pt idx="147">
                  <c:v>31</c:v>
                </c:pt>
                <c:pt idx="148">
                  <c:v>31</c:v>
                </c:pt>
                <c:pt idx="149">
                  <c:v>31</c:v>
                </c:pt>
                <c:pt idx="150">
                  <c:v>31</c:v>
                </c:pt>
                <c:pt idx="151">
                  <c:v>31</c:v>
                </c:pt>
                <c:pt idx="152">
                  <c:v>31</c:v>
                </c:pt>
                <c:pt idx="153">
                  <c:v>31</c:v>
                </c:pt>
                <c:pt idx="154">
                  <c:v>31</c:v>
                </c:pt>
                <c:pt idx="155">
                  <c:v>31</c:v>
                </c:pt>
                <c:pt idx="156">
                  <c:v>31</c:v>
                </c:pt>
                <c:pt idx="157">
                  <c:v>30</c:v>
                </c:pt>
                <c:pt idx="158">
                  <c:v>30</c:v>
                </c:pt>
                <c:pt idx="159">
                  <c:v>30</c:v>
                </c:pt>
                <c:pt idx="160">
                  <c:v>30</c:v>
                </c:pt>
                <c:pt idx="161">
                  <c:v>30</c:v>
                </c:pt>
                <c:pt idx="162">
                  <c:v>30</c:v>
                </c:pt>
                <c:pt idx="163">
                  <c:v>29</c:v>
                </c:pt>
                <c:pt idx="164">
                  <c:v>29</c:v>
                </c:pt>
                <c:pt idx="165">
                  <c:v>29</c:v>
                </c:pt>
                <c:pt idx="166">
                  <c:v>29</c:v>
                </c:pt>
                <c:pt idx="167">
                  <c:v>28</c:v>
                </c:pt>
                <c:pt idx="168">
                  <c:v>28</c:v>
                </c:pt>
                <c:pt idx="169">
                  <c:v>28</c:v>
                </c:pt>
                <c:pt idx="170">
                  <c:v>28</c:v>
                </c:pt>
                <c:pt idx="171">
                  <c:v>28</c:v>
                </c:pt>
                <c:pt idx="172">
                  <c:v>28</c:v>
                </c:pt>
                <c:pt idx="173">
                  <c:v>28</c:v>
                </c:pt>
                <c:pt idx="174">
                  <c:v>27</c:v>
                </c:pt>
                <c:pt idx="175">
                  <c:v>27</c:v>
                </c:pt>
                <c:pt idx="176">
                  <c:v>27</c:v>
                </c:pt>
                <c:pt idx="177">
                  <c:v>27</c:v>
                </c:pt>
                <c:pt idx="178">
                  <c:v>27</c:v>
                </c:pt>
                <c:pt idx="179">
                  <c:v>27</c:v>
                </c:pt>
                <c:pt idx="180">
                  <c:v>26</c:v>
                </c:pt>
                <c:pt idx="181">
                  <c:v>26</c:v>
                </c:pt>
                <c:pt idx="182">
                  <c:v>26</c:v>
                </c:pt>
                <c:pt idx="183">
                  <c:v>26</c:v>
                </c:pt>
                <c:pt idx="184">
                  <c:v>26</c:v>
                </c:pt>
                <c:pt idx="185">
                  <c:v>26</c:v>
                </c:pt>
                <c:pt idx="186">
                  <c:v>26</c:v>
                </c:pt>
                <c:pt idx="187">
                  <c:v>26</c:v>
                </c:pt>
                <c:pt idx="188">
                  <c:v>26</c:v>
                </c:pt>
                <c:pt idx="189">
                  <c:v>26</c:v>
                </c:pt>
                <c:pt idx="190">
                  <c:v>26</c:v>
                </c:pt>
                <c:pt idx="191">
                  <c:v>26</c:v>
                </c:pt>
                <c:pt idx="192">
                  <c:v>26</c:v>
                </c:pt>
                <c:pt idx="193">
                  <c:v>25</c:v>
                </c:pt>
                <c:pt idx="194">
                  <c:v>25</c:v>
                </c:pt>
                <c:pt idx="195">
                  <c:v>25</c:v>
                </c:pt>
                <c:pt idx="196">
                  <c:v>25</c:v>
                </c:pt>
                <c:pt idx="197">
                  <c:v>24</c:v>
                </c:pt>
                <c:pt idx="198">
                  <c:v>24</c:v>
                </c:pt>
                <c:pt idx="199">
                  <c:v>24</c:v>
                </c:pt>
                <c:pt idx="200">
                  <c:v>24</c:v>
                </c:pt>
                <c:pt idx="201">
                  <c:v>24</c:v>
                </c:pt>
                <c:pt idx="202">
                  <c:v>23</c:v>
                </c:pt>
                <c:pt idx="203">
                  <c:v>23</c:v>
                </c:pt>
                <c:pt idx="204">
                  <c:v>23</c:v>
                </c:pt>
                <c:pt idx="205">
                  <c:v>23</c:v>
                </c:pt>
                <c:pt idx="206">
                  <c:v>23</c:v>
                </c:pt>
                <c:pt idx="207">
                  <c:v>23</c:v>
                </c:pt>
                <c:pt idx="208">
                  <c:v>23</c:v>
                </c:pt>
                <c:pt idx="209">
                  <c:v>22</c:v>
                </c:pt>
                <c:pt idx="210">
                  <c:v>22</c:v>
                </c:pt>
                <c:pt idx="211">
                  <c:v>22</c:v>
                </c:pt>
                <c:pt idx="212">
                  <c:v>22</c:v>
                </c:pt>
                <c:pt idx="213">
                  <c:v>22</c:v>
                </c:pt>
                <c:pt idx="214">
                  <c:v>22</c:v>
                </c:pt>
                <c:pt idx="215">
                  <c:v>22</c:v>
                </c:pt>
                <c:pt idx="216">
                  <c:v>22</c:v>
                </c:pt>
                <c:pt idx="217">
                  <c:v>21</c:v>
                </c:pt>
                <c:pt idx="218">
                  <c:v>21</c:v>
                </c:pt>
                <c:pt idx="219">
                  <c:v>20</c:v>
                </c:pt>
                <c:pt idx="220">
                  <c:v>20</c:v>
                </c:pt>
                <c:pt idx="221">
                  <c:v>20</c:v>
                </c:pt>
                <c:pt idx="222">
                  <c:v>20</c:v>
                </c:pt>
                <c:pt idx="223">
                  <c:v>19</c:v>
                </c:pt>
                <c:pt idx="224">
                  <c:v>19</c:v>
                </c:pt>
                <c:pt idx="225">
                  <c:v>19</c:v>
                </c:pt>
                <c:pt idx="226">
                  <c:v>18</c:v>
                </c:pt>
                <c:pt idx="227">
                  <c:v>18</c:v>
                </c:pt>
                <c:pt idx="228">
                  <c:v>17</c:v>
                </c:pt>
                <c:pt idx="229">
                  <c:v>17</c:v>
                </c:pt>
                <c:pt idx="230">
                  <c:v>17</c:v>
                </c:pt>
                <c:pt idx="231">
                  <c:v>16</c:v>
                </c:pt>
                <c:pt idx="232">
                  <c:v>16</c:v>
                </c:pt>
                <c:pt idx="233">
                  <c:v>15</c:v>
                </c:pt>
                <c:pt idx="234">
                  <c:v>15</c:v>
                </c:pt>
                <c:pt idx="235">
                  <c:v>14</c:v>
                </c:pt>
                <c:pt idx="236">
                  <c:v>14</c:v>
                </c:pt>
                <c:pt idx="237">
                  <c:v>13</c:v>
                </c:pt>
                <c:pt idx="238">
                  <c:v>13</c:v>
                </c:pt>
                <c:pt idx="239">
                  <c:v>12</c:v>
                </c:pt>
                <c:pt idx="240">
                  <c:v>12</c:v>
                </c:pt>
                <c:pt idx="241">
                  <c:v>12</c:v>
                </c:pt>
                <c:pt idx="242">
                  <c:v>11</c:v>
                </c:pt>
                <c:pt idx="243">
                  <c:v>11</c:v>
                </c:pt>
                <c:pt idx="244">
                  <c:v>10</c:v>
                </c:pt>
                <c:pt idx="245">
                  <c:v>10</c:v>
                </c:pt>
                <c:pt idx="246">
                  <c:v>9</c:v>
                </c:pt>
                <c:pt idx="247">
                  <c:v>9</c:v>
                </c:pt>
                <c:pt idx="248">
                  <c:v>9</c:v>
                </c:pt>
                <c:pt idx="249">
                  <c:v>8</c:v>
                </c:pt>
                <c:pt idx="250">
                  <c:v>8</c:v>
                </c:pt>
                <c:pt idx="251">
                  <c:v>7</c:v>
                </c:pt>
                <c:pt idx="252">
                  <c:v>7</c:v>
                </c:pt>
                <c:pt idx="253">
                  <c:v>6</c:v>
                </c:pt>
                <c:pt idx="254">
                  <c:v>6</c:v>
                </c:pt>
                <c:pt idx="255">
                  <c:v>6</c:v>
                </c:pt>
                <c:pt idx="256">
                  <c:v>5</c:v>
                </c:pt>
                <c:pt idx="257">
                  <c:v>5</c:v>
                </c:pt>
                <c:pt idx="258">
                  <c:v>4</c:v>
                </c:pt>
                <c:pt idx="259">
                  <c:v>4</c:v>
                </c:pt>
                <c:pt idx="260">
                  <c:v>3</c:v>
                </c:pt>
                <c:pt idx="261">
                  <c:v>3</c:v>
                </c:pt>
                <c:pt idx="262">
                  <c:v>3</c:v>
                </c:pt>
                <c:pt idx="263">
                  <c:v>2</c:v>
                </c:pt>
                <c:pt idx="264">
                  <c:v>2</c:v>
                </c:pt>
                <c:pt idx="265">
                  <c:v>2</c:v>
                </c:pt>
                <c:pt idx="266">
                  <c:v>2</c:v>
                </c:pt>
                <c:pt idx="267">
                  <c:v>1</c:v>
                </c:pt>
                <c:pt idx="268">
                  <c:v>1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59-4181-AFE0-5E728BD149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1555744"/>
        <c:axId val="1161547840"/>
      </c:lineChart>
      <c:catAx>
        <c:axId val="116155574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47840"/>
        <c:crosses val="autoZero"/>
        <c:auto val="1"/>
        <c:lblAlgn val="ctr"/>
        <c:lblOffset val="100"/>
        <c:noMultiLvlLbl val="0"/>
      </c:catAx>
      <c:valAx>
        <c:axId val="116154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5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'0512 half_widen-spreadsheet'!$B$19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'0512 half_widen-spreadsheet'!$B$20:$B$163</c:f>
              <c:numCache>
                <c:formatCode>General</c:formatCode>
                <c:ptCount val="144"/>
                <c:pt idx="0">
                  <c:v>84</c:v>
                </c:pt>
                <c:pt idx="1">
                  <c:v>84</c:v>
                </c:pt>
                <c:pt idx="2">
                  <c:v>84</c:v>
                </c:pt>
                <c:pt idx="3">
                  <c:v>84</c:v>
                </c:pt>
                <c:pt idx="4">
                  <c:v>84</c:v>
                </c:pt>
                <c:pt idx="5">
                  <c:v>84</c:v>
                </c:pt>
                <c:pt idx="6">
                  <c:v>84</c:v>
                </c:pt>
                <c:pt idx="7">
                  <c:v>84</c:v>
                </c:pt>
                <c:pt idx="8">
                  <c:v>84</c:v>
                </c:pt>
                <c:pt idx="9">
                  <c:v>84</c:v>
                </c:pt>
                <c:pt idx="10">
                  <c:v>84</c:v>
                </c:pt>
                <c:pt idx="11">
                  <c:v>84</c:v>
                </c:pt>
                <c:pt idx="12">
                  <c:v>84</c:v>
                </c:pt>
                <c:pt idx="13">
                  <c:v>84</c:v>
                </c:pt>
                <c:pt idx="14">
                  <c:v>84</c:v>
                </c:pt>
                <c:pt idx="15">
                  <c:v>84</c:v>
                </c:pt>
                <c:pt idx="16">
                  <c:v>84</c:v>
                </c:pt>
                <c:pt idx="17">
                  <c:v>84</c:v>
                </c:pt>
                <c:pt idx="18">
                  <c:v>84</c:v>
                </c:pt>
                <c:pt idx="19">
                  <c:v>83</c:v>
                </c:pt>
                <c:pt idx="20">
                  <c:v>83</c:v>
                </c:pt>
                <c:pt idx="21">
                  <c:v>83</c:v>
                </c:pt>
                <c:pt idx="22">
                  <c:v>82</c:v>
                </c:pt>
                <c:pt idx="23">
                  <c:v>80</c:v>
                </c:pt>
                <c:pt idx="24">
                  <c:v>80</c:v>
                </c:pt>
                <c:pt idx="25">
                  <c:v>79</c:v>
                </c:pt>
                <c:pt idx="26">
                  <c:v>78</c:v>
                </c:pt>
                <c:pt idx="27">
                  <c:v>77</c:v>
                </c:pt>
                <c:pt idx="28">
                  <c:v>77</c:v>
                </c:pt>
                <c:pt idx="29">
                  <c:v>74</c:v>
                </c:pt>
                <c:pt idx="30">
                  <c:v>74</c:v>
                </c:pt>
                <c:pt idx="31">
                  <c:v>73</c:v>
                </c:pt>
                <c:pt idx="32">
                  <c:v>71</c:v>
                </c:pt>
                <c:pt idx="33">
                  <c:v>70</c:v>
                </c:pt>
                <c:pt idx="34">
                  <c:v>69</c:v>
                </c:pt>
                <c:pt idx="35">
                  <c:v>68</c:v>
                </c:pt>
                <c:pt idx="36">
                  <c:v>67</c:v>
                </c:pt>
                <c:pt idx="37">
                  <c:v>66</c:v>
                </c:pt>
                <c:pt idx="38">
                  <c:v>65</c:v>
                </c:pt>
                <c:pt idx="39">
                  <c:v>64</c:v>
                </c:pt>
                <c:pt idx="40">
                  <c:v>63</c:v>
                </c:pt>
                <c:pt idx="41">
                  <c:v>63</c:v>
                </c:pt>
                <c:pt idx="42">
                  <c:v>60</c:v>
                </c:pt>
                <c:pt idx="43">
                  <c:v>60</c:v>
                </c:pt>
                <c:pt idx="44">
                  <c:v>58</c:v>
                </c:pt>
                <c:pt idx="45">
                  <c:v>57</c:v>
                </c:pt>
                <c:pt idx="46">
                  <c:v>57</c:v>
                </c:pt>
                <c:pt idx="47">
                  <c:v>55</c:v>
                </c:pt>
                <c:pt idx="48">
                  <c:v>54</c:v>
                </c:pt>
                <c:pt idx="49">
                  <c:v>53</c:v>
                </c:pt>
                <c:pt idx="50">
                  <c:v>52</c:v>
                </c:pt>
                <c:pt idx="51">
                  <c:v>51</c:v>
                </c:pt>
                <c:pt idx="52">
                  <c:v>50</c:v>
                </c:pt>
                <c:pt idx="53">
                  <c:v>48</c:v>
                </c:pt>
                <c:pt idx="54">
                  <c:v>47</c:v>
                </c:pt>
                <c:pt idx="55">
                  <c:v>45</c:v>
                </c:pt>
                <c:pt idx="56">
                  <c:v>45</c:v>
                </c:pt>
                <c:pt idx="57">
                  <c:v>44</c:v>
                </c:pt>
                <c:pt idx="58">
                  <c:v>44</c:v>
                </c:pt>
                <c:pt idx="59">
                  <c:v>42</c:v>
                </c:pt>
                <c:pt idx="60">
                  <c:v>41</c:v>
                </c:pt>
                <c:pt idx="61">
                  <c:v>41</c:v>
                </c:pt>
                <c:pt idx="62">
                  <c:v>40</c:v>
                </c:pt>
                <c:pt idx="63">
                  <c:v>39</c:v>
                </c:pt>
                <c:pt idx="64">
                  <c:v>39</c:v>
                </c:pt>
                <c:pt idx="65">
                  <c:v>37</c:v>
                </c:pt>
                <c:pt idx="66">
                  <c:v>37</c:v>
                </c:pt>
                <c:pt idx="67">
                  <c:v>35</c:v>
                </c:pt>
                <c:pt idx="68">
                  <c:v>35</c:v>
                </c:pt>
                <c:pt idx="69">
                  <c:v>35</c:v>
                </c:pt>
                <c:pt idx="70">
                  <c:v>33</c:v>
                </c:pt>
                <c:pt idx="71">
                  <c:v>32</c:v>
                </c:pt>
                <c:pt idx="72">
                  <c:v>31</c:v>
                </c:pt>
                <c:pt idx="73">
                  <c:v>31</c:v>
                </c:pt>
                <c:pt idx="74">
                  <c:v>31</c:v>
                </c:pt>
                <c:pt idx="75">
                  <c:v>29</c:v>
                </c:pt>
                <c:pt idx="76">
                  <c:v>29</c:v>
                </c:pt>
                <c:pt idx="77">
                  <c:v>28</c:v>
                </c:pt>
                <c:pt idx="78">
                  <c:v>28</c:v>
                </c:pt>
                <c:pt idx="79">
                  <c:v>28</c:v>
                </c:pt>
                <c:pt idx="80">
                  <c:v>26</c:v>
                </c:pt>
                <c:pt idx="81">
                  <c:v>26</c:v>
                </c:pt>
                <c:pt idx="82">
                  <c:v>25</c:v>
                </c:pt>
                <c:pt idx="83">
                  <c:v>25</c:v>
                </c:pt>
                <c:pt idx="84">
                  <c:v>25</c:v>
                </c:pt>
                <c:pt idx="85">
                  <c:v>24</c:v>
                </c:pt>
                <c:pt idx="86">
                  <c:v>24</c:v>
                </c:pt>
                <c:pt idx="87">
                  <c:v>23</c:v>
                </c:pt>
                <c:pt idx="88">
                  <c:v>22</c:v>
                </c:pt>
                <c:pt idx="89">
                  <c:v>22</c:v>
                </c:pt>
                <c:pt idx="90">
                  <c:v>22</c:v>
                </c:pt>
                <c:pt idx="91">
                  <c:v>21</c:v>
                </c:pt>
                <c:pt idx="92">
                  <c:v>21</c:v>
                </c:pt>
                <c:pt idx="93">
                  <c:v>20</c:v>
                </c:pt>
                <c:pt idx="94">
                  <c:v>20</c:v>
                </c:pt>
                <c:pt idx="95">
                  <c:v>18</c:v>
                </c:pt>
                <c:pt idx="96">
                  <c:v>18</c:v>
                </c:pt>
                <c:pt idx="97">
                  <c:v>18</c:v>
                </c:pt>
                <c:pt idx="98">
                  <c:v>18</c:v>
                </c:pt>
                <c:pt idx="99">
                  <c:v>17</c:v>
                </c:pt>
                <c:pt idx="100">
                  <c:v>17</c:v>
                </c:pt>
                <c:pt idx="101">
                  <c:v>17</c:v>
                </c:pt>
                <c:pt idx="102">
                  <c:v>16</c:v>
                </c:pt>
                <c:pt idx="103">
                  <c:v>16</c:v>
                </c:pt>
                <c:pt idx="104">
                  <c:v>15</c:v>
                </c:pt>
                <c:pt idx="105">
                  <c:v>15</c:v>
                </c:pt>
                <c:pt idx="106">
                  <c:v>15</c:v>
                </c:pt>
                <c:pt idx="107">
                  <c:v>13</c:v>
                </c:pt>
                <c:pt idx="108">
                  <c:v>13</c:v>
                </c:pt>
                <c:pt idx="109">
                  <c:v>13</c:v>
                </c:pt>
                <c:pt idx="110">
                  <c:v>12</c:v>
                </c:pt>
                <c:pt idx="111">
                  <c:v>12</c:v>
                </c:pt>
                <c:pt idx="112">
                  <c:v>11</c:v>
                </c:pt>
                <c:pt idx="113">
                  <c:v>11</c:v>
                </c:pt>
                <c:pt idx="114">
                  <c:v>11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8</c:v>
                </c:pt>
                <c:pt idx="122">
                  <c:v>8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6</c:v>
                </c:pt>
                <c:pt idx="127">
                  <c:v>6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4</c:v>
                </c:pt>
                <c:pt idx="132">
                  <c:v>4</c:v>
                </c:pt>
                <c:pt idx="133">
                  <c:v>4</c:v>
                </c:pt>
                <c:pt idx="134">
                  <c:v>3</c:v>
                </c:pt>
                <c:pt idx="135">
                  <c:v>3</c:v>
                </c:pt>
                <c:pt idx="136">
                  <c:v>3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0C-4418-8A79-0527D3CC8491}"/>
            </c:ext>
          </c:extLst>
        </c:ser>
        <c:ser>
          <c:idx val="1"/>
          <c:order val="1"/>
          <c:tx>
            <c:strRef>
              <c:f>'0512 half_widen-spreadsheet'!$F$19</c:f>
              <c:strCache>
                <c:ptCount val="1"/>
                <c:pt idx="0">
                  <c:v>count turtles with [ycor &lt; 14]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'0512 half_widen-spreadsheet'!$F$20:$F$163</c:f>
              <c:numCache>
                <c:formatCode>General</c:formatCode>
                <c:ptCount val="14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27</c:v>
                </c:pt>
                <c:pt idx="24">
                  <c:v>28</c:v>
                </c:pt>
                <c:pt idx="25">
                  <c:v>27</c:v>
                </c:pt>
                <c:pt idx="26">
                  <c:v>26</c:v>
                </c:pt>
                <c:pt idx="27">
                  <c:v>27</c:v>
                </c:pt>
                <c:pt idx="28">
                  <c:v>27</c:v>
                </c:pt>
                <c:pt idx="29">
                  <c:v>25</c:v>
                </c:pt>
                <c:pt idx="30">
                  <c:v>25</c:v>
                </c:pt>
                <c:pt idx="31">
                  <c:v>24</c:v>
                </c:pt>
                <c:pt idx="32">
                  <c:v>23</c:v>
                </c:pt>
                <c:pt idx="33">
                  <c:v>22</c:v>
                </c:pt>
                <c:pt idx="34">
                  <c:v>21</c:v>
                </c:pt>
                <c:pt idx="35">
                  <c:v>21</c:v>
                </c:pt>
                <c:pt idx="36">
                  <c:v>20</c:v>
                </c:pt>
                <c:pt idx="37">
                  <c:v>20</c:v>
                </c:pt>
                <c:pt idx="38">
                  <c:v>19</c:v>
                </c:pt>
                <c:pt idx="39">
                  <c:v>18</c:v>
                </c:pt>
                <c:pt idx="40">
                  <c:v>18</c:v>
                </c:pt>
                <c:pt idx="41">
                  <c:v>18</c:v>
                </c:pt>
                <c:pt idx="42">
                  <c:v>15</c:v>
                </c:pt>
                <c:pt idx="43">
                  <c:v>16</c:v>
                </c:pt>
                <c:pt idx="44">
                  <c:v>14</c:v>
                </c:pt>
                <c:pt idx="45">
                  <c:v>14</c:v>
                </c:pt>
                <c:pt idx="46">
                  <c:v>15</c:v>
                </c:pt>
                <c:pt idx="47">
                  <c:v>14</c:v>
                </c:pt>
                <c:pt idx="48">
                  <c:v>13</c:v>
                </c:pt>
                <c:pt idx="49">
                  <c:v>12</c:v>
                </c:pt>
                <c:pt idx="50">
                  <c:v>12</c:v>
                </c:pt>
                <c:pt idx="51">
                  <c:v>11</c:v>
                </c:pt>
                <c:pt idx="52">
                  <c:v>10</c:v>
                </c:pt>
                <c:pt idx="53">
                  <c:v>10</c:v>
                </c:pt>
                <c:pt idx="54">
                  <c:v>9</c:v>
                </c:pt>
                <c:pt idx="55">
                  <c:v>8</c:v>
                </c:pt>
                <c:pt idx="56">
                  <c:v>8</c:v>
                </c:pt>
                <c:pt idx="57">
                  <c:v>7</c:v>
                </c:pt>
                <c:pt idx="58">
                  <c:v>8</c:v>
                </c:pt>
                <c:pt idx="59">
                  <c:v>7</c:v>
                </c:pt>
                <c:pt idx="60">
                  <c:v>6</c:v>
                </c:pt>
                <c:pt idx="61">
                  <c:v>7</c:v>
                </c:pt>
                <c:pt idx="62">
                  <c:v>6</c:v>
                </c:pt>
                <c:pt idx="63">
                  <c:v>7</c:v>
                </c:pt>
                <c:pt idx="64">
                  <c:v>7</c:v>
                </c:pt>
                <c:pt idx="65">
                  <c:v>6</c:v>
                </c:pt>
                <c:pt idx="66">
                  <c:v>6</c:v>
                </c:pt>
                <c:pt idx="67">
                  <c:v>4</c:v>
                </c:pt>
                <c:pt idx="68">
                  <c:v>5</c:v>
                </c:pt>
                <c:pt idx="69">
                  <c:v>6</c:v>
                </c:pt>
                <c:pt idx="70">
                  <c:v>4</c:v>
                </c:pt>
                <c:pt idx="71">
                  <c:v>4</c:v>
                </c:pt>
                <c:pt idx="72">
                  <c:v>3</c:v>
                </c:pt>
                <c:pt idx="73">
                  <c:v>4</c:v>
                </c:pt>
                <c:pt idx="74">
                  <c:v>5</c:v>
                </c:pt>
                <c:pt idx="75">
                  <c:v>4</c:v>
                </c:pt>
                <c:pt idx="76">
                  <c:v>4</c:v>
                </c:pt>
                <c:pt idx="77">
                  <c:v>3</c:v>
                </c:pt>
                <c:pt idx="78">
                  <c:v>4</c:v>
                </c:pt>
                <c:pt idx="79">
                  <c:v>5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4</c:v>
                </c:pt>
                <c:pt idx="85">
                  <c:v>3</c:v>
                </c:pt>
                <c:pt idx="86">
                  <c:v>4</c:v>
                </c:pt>
                <c:pt idx="87">
                  <c:v>3</c:v>
                </c:pt>
                <c:pt idx="88">
                  <c:v>2</c:v>
                </c:pt>
                <c:pt idx="89">
                  <c:v>4</c:v>
                </c:pt>
                <c:pt idx="90">
                  <c:v>4</c:v>
                </c:pt>
                <c:pt idx="91">
                  <c:v>4</c:v>
                </c:pt>
                <c:pt idx="92">
                  <c:v>4</c:v>
                </c:pt>
                <c:pt idx="93">
                  <c:v>3</c:v>
                </c:pt>
                <c:pt idx="94">
                  <c:v>4</c:v>
                </c:pt>
                <c:pt idx="95">
                  <c:v>2</c:v>
                </c:pt>
                <c:pt idx="96">
                  <c:v>2</c:v>
                </c:pt>
                <c:pt idx="97">
                  <c:v>3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3</c:v>
                </c:pt>
                <c:pt idx="102">
                  <c:v>3</c:v>
                </c:pt>
                <c:pt idx="103">
                  <c:v>3</c:v>
                </c:pt>
                <c:pt idx="104">
                  <c:v>3</c:v>
                </c:pt>
                <c:pt idx="105">
                  <c:v>4</c:v>
                </c:pt>
                <c:pt idx="106">
                  <c:v>4</c:v>
                </c:pt>
                <c:pt idx="107">
                  <c:v>3</c:v>
                </c:pt>
                <c:pt idx="108">
                  <c:v>3</c:v>
                </c:pt>
                <c:pt idx="109">
                  <c:v>3</c:v>
                </c:pt>
                <c:pt idx="110">
                  <c:v>3</c:v>
                </c:pt>
                <c:pt idx="111">
                  <c:v>3</c:v>
                </c:pt>
                <c:pt idx="112">
                  <c:v>3</c:v>
                </c:pt>
                <c:pt idx="113">
                  <c:v>3</c:v>
                </c:pt>
                <c:pt idx="114">
                  <c:v>3</c:v>
                </c:pt>
                <c:pt idx="115">
                  <c:v>3</c:v>
                </c:pt>
                <c:pt idx="116">
                  <c:v>3</c:v>
                </c:pt>
                <c:pt idx="117">
                  <c:v>3</c:v>
                </c:pt>
                <c:pt idx="118">
                  <c:v>3</c:v>
                </c:pt>
                <c:pt idx="119">
                  <c:v>3</c:v>
                </c:pt>
                <c:pt idx="120">
                  <c:v>4</c:v>
                </c:pt>
                <c:pt idx="121">
                  <c:v>3</c:v>
                </c:pt>
                <c:pt idx="122">
                  <c:v>3</c:v>
                </c:pt>
                <c:pt idx="123">
                  <c:v>3</c:v>
                </c:pt>
                <c:pt idx="124">
                  <c:v>3</c:v>
                </c:pt>
                <c:pt idx="125">
                  <c:v>3</c:v>
                </c:pt>
                <c:pt idx="126">
                  <c:v>3</c:v>
                </c:pt>
                <c:pt idx="127">
                  <c:v>3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3</c:v>
                </c:pt>
                <c:pt idx="133">
                  <c:v>3</c:v>
                </c:pt>
                <c:pt idx="134">
                  <c:v>2</c:v>
                </c:pt>
                <c:pt idx="135">
                  <c:v>3</c:v>
                </c:pt>
                <c:pt idx="136">
                  <c:v>3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0C-4418-8A79-0527D3CC8491}"/>
            </c:ext>
          </c:extLst>
        </c:ser>
        <c:ser>
          <c:idx val="2"/>
          <c:order val="2"/>
          <c:tx>
            <c:strRef>
              <c:f>'0512 half_widen-spreadsheet'!$G$19</c:f>
              <c:strCache>
                <c:ptCount val="1"/>
                <c:pt idx="0">
                  <c:v>count turtles with [ycor &lt; 34 and ycor &gt; 20]</c:v>
                </c:pt>
              </c:strCache>
            </c:strRef>
          </c:tx>
          <c:spPr>
            <a:ln w="28575" cap="rnd">
              <a:solidFill>
                <a:srgbClr val="00FFFF"/>
              </a:solidFill>
              <a:round/>
            </a:ln>
            <a:effectLst/>
          </c:spPr>
          <c:marker>
            <c:symbol val="none"/>
          </c:marker>
          <c:val>
            <c:numRef>
              <c:f>'0512 half_widen-spreadsheet'!$G$20:$G$163</c:f>
              <c:numCache>
                <c:formatCode>General</c:formatCode>
                <c:ptCount val="14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  <c:pt idx="20">
                  <c:v>27</c:v>
                </c:pt>
                <c:pt idx="21">
                  <c:v>27</c:v>
                </c:pt>
                <c:pt idx="22">
                  <c:v>27</c:v>
                </c:pt>
                <c:pt idx="23">
                  <c:v>27</c:v>
                </c:pt>
                <c:pt idx="24">
                  <c:v>25</c:v>
                </c:pt>
                <c:pt idx="25">
                  <c:v>25</c:v>
                </c:pt>
                <c:pt idx="26">
                  <c:v>26</c:v>
                </c:pt>
                <c:pt idx="27">
                  <c:v>26</c:v>
                </c:pt>
                <c:pt idx="28">
                  <c:v>26</c:v>
                </c:pt>
                <c:pt idx="29">
                  <c:v>26</c:v>
                </c:pt>
                <c:pt idx="30">
                  <c:v>26</c:v>
                </c:pt>
                <c:pt idx="31">
                  <c:v>27</c:v>
                </c:pt>
                <c:pt idx="32">
                  <c:v>25</c:v>
                </c:pt>
                <c:pt idx="33">
                  <c:v>25</c:v>
                </c:pt>
                <c:pt idx="34">
                  <c:v>25</c:v>
                </c:pt>
                <c:pt idx="35">
                  <c:v>25</c:v>
                </c:pt>
                <c:pt idx="36">
                  <c:v>26</c:v>
                </c:pt>
                <c:pt idx="37">
                  <c:v>25</c:v>
                </c:pt>
                <c:pt idx="38">
                  <c:v>26</c:v>
                </c:pt>
                <c:pt idx="39">
                  <c:v>26</c:v>
                </c:pt>
                <c:pt idx="40">
                  <c:v>25</c:v>
                </c:pt>
                <c:pt idx="41">
                  <c:v>25</c:v>
                </c:pt>
                <c:pt idx="42">
                  <c:v>25</c:v>
                </c:pt>
                <c:pt idx="43">
                  <c:v>24</c:v>
                </c:pt>
                <c:pt idx="44">
                  <c:v>24</c:v>
                </c:pt>
                <c:pt idx="45">
                  <c:v>23</c:v>
                </c:pt>
                <c:pt idx="46">
                  <c:v>23</c:v>
                </c:pt>
                <c:pt idx="47">
                  <c:v>22</c:v>
                </c:pt>
                <c:pt idx="48">
                  <c:v>22</c:v>
                </c:pt>
                <c:pt idx="49">
                  <c:v>22</c:v>
                </c:pt>
                <c:pt idx="50">
                  <c:v>21</c:v>
                </c:pt>
                <c:pt idx="51">
                  <c:v>21</c:v>
                </c:pt>
                <c:pt idx="52">
                  <c:v>21</c:v>
                </c:pt>
                <c:pt idx="53">
                  <c:v>19</c:v>
                </c:pt>
                <c:pt idx="54">
                  <c:v>20</c:v>
                </c:pt>
                <c:pt idx="55">
                  <c:v>20</c:v>
                </c:pt>
                <c:pt idx="56">
                  <c:v>20</c:v>
                </c:pt>
                <c:pt idx="57">
                  <c:v>20</c:v>
                </c:pt>
                <c:pt idx="58">
                  <c:v>19</c:v>
                </c:pt>
                <c:pt idx="59">
                  <c:v>18</c:v>
                </c:pt>
                <c:pt idx="60">
                  <c:v>18</c:v>
                </c:pt>
                <c:pt idx="61">
                  <c:v>17</c:v>
                </c:pt>
                <c:pt idx="62">
                  <c:v>17</c:v>
                </c:pt>
                <c:pt idx="63">
                  <c:v>16</c:v>
                </c:pt>
                <c:pt idx="64">
                  <c:v>16</c:v>
                </c:pt>
                <c:pt idx="65">
                  <c:v>16</c:v>
                </c:pt>
                <c:pt idx="66">
                  <c:v>15</c:v>
                </c:pt>
                <c:pt idx="67">
                  <c:v>15</c:v>
                </c:pt>
                <c:pt idx="68">
                  <c:v>14</c:v>
                </c:pt>
                <c:pt idx="69">
                  <c:v>13</c:v>
                </c:pt>
                <c:pt idx="70">
                  <c:v>14</c:v>
                </c:pt>
                <c:pt idx="71">
                  <c:v>13</c:v>
                </c:pt>
                <c:pt idx="72">
                  <c:v>13</c:v>
                </c:pt>
                <c:pt idx="73">
                  <c:v>12</c:v>
                </c:pt>
                <c:pt idx="74">
                  <c:v>11</c:v>
                </c:pt>
                <c:pt idx="75">
                  <c:v>10</c:v>
                </c:pt>
                <c:pt idx="76">
                  <c:v>10</c:v>
                </c:pt>
                <c:pt idx="77">
                  <c:v>10</c:v>
                </c:pt>
                <c:pt idx="78">
                  <c:v>9</c:v>
                </c:pt>
                <c:pt idx="79">
                  <c:v>8</c:v>
                </c:pt>
                <c:pt idx="80">
                  <c:v>9</c:v>
                </c:pt>
                <c:pt idx="81">
                  <c:v>9</c:v>
                </c:pt>
                <c:pt idx="82">
                  <c:v>8</c:v>
                </c:pt>
                <c:pt idx="83">
                  <c:v>8</c:v>
                </c:pt>
                <c:pt idx="84">
                  <c:v>7</c:v>
                </c:pt>
                <c:pt idx="85">
                  <c:v>7</c:v>
                </c:pt>
                <c:pt idx="86">
                  <c:v>6</c:v>
                </c:pt>
                <c:pt idx="87">
                  <c:v>7</c:v>
                </c:pt>
                <c:pt idx="88">
                  <c:v>7</c:v>
                </c:pt>
                <c:pt idx="89">
                  <c:v>5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7</c:v>
                </c:pt>
                <c:pt idx="96">
                  <c:v>7</c:v>
                </c:pt>
                <c:pt idx="97">
                  <c:v>6</c:v>
                </c:pt>
                <c:pt idx="98">
                  <c:v>6</c:v>
                </c:pt>
                <c:pt idx="99">
                  <c:v>6</c:v>
                </c:pt>
                <c:pt idx="100">
                  <c:v>7</c:v>
                </c:pt>
                <c:pt idx="101">
                  <c:v>6</c:v>
                </c:pt>
                <c:pt idx="102">
                  <c:v>5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5</c:v>
                </c:pt>
                <c:pt idx="108">
                  <c:v>5</c:v>
                </c:pt>
                <c:pt idx="109">
                  <c:v>5</c:v>
                </c:pt>
                <c:pt idx="110">
                  <c:v>5</c:v>
                </c:pt>
                <c:pt idx="111">
                  <c:v>5</c:v>
                </c:pt>
                <c:pt idx="112">
                  <c:v>4</c:v>
                </c:pt>
                <c:pt idx="113">
                  <c:v>4</c:v>
                </c:pt>
                <c:pt idx="114">
                  <c:v>4</c:v>
                </c:pt>
                <c:pt idx="115">
                  <c:v>4</c:v>
                </c:pt>
                <c:pt idx="116">
                  <c:v>4</c:v>
                </c:pt>
                <c:pt idx="117">
                  <c:v>5</c:v>
                </c:pt>
                <c:pt idx="118">
                  <c:v>4</c:v>
                </c:pt>
                <c:pt idx="119">
                  <c:v>5</c:v>
                </c:pt>
                <c:pt idx="120">
                  <c:v>5</c:v>
                </c:pt>
                <c:pt idx="121">
                  <c:v>4</c:v>
                </c:pt>
                <c:pt idx="122">
                  <c:v>4</c:v>
                </c:pt>
                <c:pt idx="123">
                  <c:v>3</c:v>
                </c:pt>
                <c:pt idx="124">
                  <c:v>3</c:v>
                </c:pt>
                <c:pt idx="125">
                  <c:v>3</c:v>
                </c:pt>
                <c:pt idx="126">
                  <c:v>2</c:v>
                </c:pt>
                <c:pt idx="127">
                  <c:v>2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C0C-4418-8A79-0527D3CC8491}"/>
            </c:ext>
          </c:extLst>
        </c:ser>
        <c:ser>
          <c:idx val="3"/>
          <c:order val="3"/>
          <c:tx>
            <c:strRef>
              <c:f>'0512 half_widen-spreadsheet'!$H$19</c:f>
              <c:strCache>
                <c:ptCount val="1"/>
                <c:pt idx="0">
                  <c:v>count turtles with [ycor &lt; 54 and ycor &gt; 40]</c:v>
                </c:pt>
              </c:strCache>
            </c:strRef>
          </c:tx>
          <c:spPr>
            <a:ln w="28575" cap="rnd">
              <a:solidFill>
                <a:srgbClr val="FF66FF"/>
              </a:solidFill>
              <a:round/>
            </a:ln>
            <a:effectLst/>
          </c:spPr>
          <c:marker>
            <c:symbol val="none"/>
          </c:marker>
          <c:val>
            <c:numRef>
              <c:f>'0512 half_widen-spreadsheet'!$H$20:$H$163</c:f>
              <c:numCache>
                <c:formatCode>General</c:formatCode>
                <c:ptCount val="14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27</c:v>
                </c:pt>
                <c:pt idx="20">
                  <c:v>26</c:v>
                </c:pt>
                <c:pt idx="21">
                  <c:v>26</c:v>
                </c:pt>
                <c:pt idx="22">
                  <c:v>26</c:v>
                </c:pt>
                <c:pt idx="23">
                  <c:v>25</c:v>
                </c:pt>
                <c:pt idx="24">
                  <c:v>24</c:v>
                </c:pt>
                <c:pt idx="25">
                  <c:v>24</c:v>
                </c:pt>
                <c:pt idx="26">
                  <c:v>24</c:v>
                </c:pt>
                <c:pt idx="27">
                  <c:v>23</c:v>
                </c:pt>
                <c:pt idx="28">
                  <c:v>22</c:v>
                </c:pt>
                <c:pt idx="29">
                  <c:v>22</c:v>
                </c:pt>
                <c:pt idx="30">
                  <c:v>22</c:v>
                </c:pt>
                <c:pt idx="31">
                  <c:v>21</c:v>
                </c:pt>
                <c:pt idx="32">
                  <c:v>21</c:v>
                </c:pt>
                <c:pt idx="33">
                  <c:v>20</c:v>
                </c:pt>
                <c:pt idx="34">
                  <c:v>20</c:v>
                </c:pt>
                <c:pt idx="35">
                  <c:v>19</c:v>
                </c:pt>
                <c:pt idx="36">
                  <c:v>19</c:v>
                </c:pt>
                <c:pt idx="37">
                  <c:v>18</c:v>
                </c:pt>
                <c:pt idx="38">
                  <c:v>18</c:v>
                </c:pt>
                <c:pt idx="39">
                  <c:v>17</c:v>
                </c:pt>
                <c:pt idx="40">
                  <c:v>17</c:v>
                </c:pt>
                <c:pt idx="41">
                  <c:v>16</c:v>
                </c:pt>
                <c:pt idx="42">
                  <c:v>16</c:v>
                </c:pt>
                <c:pt idx="43">
                  <c:v>16</c:v>
                </c:pt>
                <c:pt idx="44">
                  <c:v>16</c:v>
                </c:pt>
                <c:pt idx="45">
                  <c:v>16</c:v>
                </c:pt>
                <c:pt idx="46">
                  <c:v>15</c:v>
                </c:pt>
                <c:pt idx="47">
                  <c:v>15</c:v>
                </c:pt>
                <c:pt idx="48">
                  <c:v>15</c:v>
                </c:pt>
                <c:pt idx="49">
                  <c:v>15</c:v>
                </c:pt>
                <c:pt idx="50">
                  <c:v>15</c:v>
                </c:pt>
                <c:pt idx="51">
                  <c:v>15</c:v>
                </c:pt>
                <c:pt idx="52">
                  <c:v>15</c:v>
                </c:pt>
                <c:pt idx="53">
                  <c:v>15</c:v>
                </c:pt>
                <c:pt idx="54">
                  <c:v>14</c:v>
                </c:pt>
                <c:pt idx="55">
                  <c:v>13</c:v>
                </c:pt>
                <c:pt idx="56">
                  <c:v>13</c:v>
                </c:pt>
                <c:pt idx="57">
                  <c:v>13</c:v>
                </c:pt>
                <c:pt idx="58">
                  <c:v>13</c:v>
                </c:pt>
                <c:pt idx="59">
                  <c:v>13</c:v>
                </c:pt>
                <c:pt idx="60">
                  <c:v>13</c:v>
                </c:pt>
                <c:pt idx="61">
                  <c:v>13</c:v>
                </c:pt>
                <c:pt idx="62">
                  <c:v>13</c:v>
                </c:pt>
                <c:pt idx="63">
                  <c:v>13</c:v>
                </c:pt>
                <c:pt idx="64">
                  <c:v>12</c:v>
                </c:pt>
                <c:pt idx="65">
                  <c:v>12</c:v>
                </c:pt>
                <c:pt idx="66">
                  <c:v>12</c:v>
                </c:pt>
                <c:pt idx="67">
                  <c:v>12</c:v>
                </c:pt>
                <c:pt idx="68">
                  <c:v>12</c:v>
                </c:pt>
                <c:pt idx="69">
                  <c:v>12</c:v>
                </c:pt>
                <c:pt idx="70">
                  <c:v>11</c:v>
                </c:pt>
                <c:pt idx="71">
                  <c:v>11</c:v>
                </c:pt>
                <c:pt idx="72">
                  <c:v>11</c:v>
                </c:pt>
                <c:pt idx="73">
                  <c:v>11</c:v>
                </c:pt>
                <c:pt idx="74">
                  <c:v>11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11</c:v>
                </c:pt>
                <c:pt idx="79">
                  <c:v>11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10</c:v>
                </c:pt>
                <c:pt idx="85">
                  <c:v>10</c:v>
                </c:pt>
                <c:pt idx="86">
                  <c:v>10</c:v>
                </c:pt>
                <c:pt idx="87">
                  <c:v>9</c:v>
                </c:pt>
                <c:pt idx="88">
                  <c:v>9</c:v>
                </c:pt>
                <c:pt idx="89">
                  <c:v>9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  <c:pt idx="94">
                  <c:v>7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5</c:v>
                </c:pt>
                <c:pt idx="100">
                  <c:v>4</c:v>
                </c:pt>
                <c:pt idx="101">
                  <c:v>4</c:v>
                </c:pt>
                <c:pt idx="102">
                  <c:v>4</c:v>
                </c:pt>
                <c:pt idx="103">
                  <c:v>4</c:v>
                </c:pt>
                <c:pt idx="104">
                  <c:v>4</c:v>
                </c:pt>
                <c:pt idx="105">
                  <c:v>3</c:v>
                </c:pt>
                <c:pt idx="106">
                  <c:v>3</c:v>
                </c:pt>
                <c:pt idx="107">
                  <c:v>3</c:v>
                </c:pt>
                <c:pt idx="108">
                  <c:v>3</c:v>
                </c:pt>
                <c:pt idx="109">
                  <c:v>3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1</c:v>
                </c:pt>
                <c:pt idx="116">
                  <c:v>1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C0C-4418-8A79-0527D3CC84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3527440"/>
        <c:axId val="1003529520"/>
      </c:lineChart>
      <c:catAx>
        <c:axId val="10035274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529520"/>
        <c:crosses val="autoZero"/>
        <c:auto val="1"/>
        <c:lblAlgn val="ctr"/>
        <c:lblOffset val="100"/>
        <c:noMultiLvlLbl val="0"/>
      </c:catAx>
      <c:valAx>
        <c:axId val="1003529520"/>
        <c:scaling>
          <c:orientation val="minMax"/>
          <c:max val="1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527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'0512 half_normal-spreadsheet'!$B$19</c:f>
              <c:strCache>
                <c:ptCount val="1"/>
                <c:pt idx="0">
                  <c:v>count turtles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'0512 half_normal-spreadsheet'!$B$20:$B$173</c:f>
              <c:numCache>
                <c:formatCode>General</c:formatCode>
                <c:ptCount val="154"/>
                <c:pt idx="0">
                  <c:v>84</c:v>
                </c:pt>
                <c:pt idx="1">
                  <c:v>84</c:v>
                </c:pt>
                <c:pt idx="2">
                  <c:v>84</c:v>
                </c:pt>
                <c:pt idx="3">
                  <c:v>84</c:v>
                </c:pt>
                <c:pt idx="4">
                  <c:v>84</c:v>
                </c:pt>
                <c:pt idx="5">
                  <c:v>84</c:v>
                </c:pt>
                <c:pt idx="6">
                  <c:v>84</c:v>
                </c:pt>
                <c:pt idx="7">
                  <c:v>84</c:v>
                </c:pt>
                <c:pt idx="8">
                  <c:v>84</c:v>
                </c:pt>
                <c:pt idx="9">
                  <c:v>84</c:v>
                </c:pt>
                <c:pt idx="10">
                  <c:v>84</c:v>
                </c:pt>
                <c:pt idx="11">
                  <c:v>84</c:v>
                </c:pt>
                <c:pt idx="12">
                  <c:v>84</c:v>
                </c:pt>
                <c:pt idx="13">
                  <c:v>84</c:v>
                </c:pt>
                <c:pt idx="14">
                  <c:v>84</c:v>
                </c:pt>
                <c:pt idx="15">
                  <c:v>84</c:v>
                </c:pt>
                <c:pt idx="16">
                  <c:v>84</c:v>
                </c:pt>
                <c:pt idx="17">
                  <c:v>84</c:v>
                </c:pt>
                <c:pt idx="18">
                  <c:v>84</c:v>
                </c:pt>
                <c:pt idx="19">
                  <c:v>84</c:v>
                </c:pt>
                <c:pt idx="20">
                  <c:v>82</c:v>
                </c:pt>
                <c:pt idx="21">
                  <c:v>82</c:v>
                </c:pt>
                <c:pt idx="22">
                  <c:v>82</c:v>
                </c:pt>
                <c:pt idx="23">
                  <c:v>80</c:v>
                </c:pt>
                <c:pt idx="24">
                  <c:v>79</c:v>
                </c:pt>
                <c:pt idx="25">
                  <c:v>79</c:v>
                </c:pt>
                <c:pt idx="26">
                  <c:v>77</c:v>
                </c:pt>
                <c:pt idx="27">
                  <c:v>77</c:v>
                </c:pt>
                <c:pt idx="28">
                  <c:v>76</c:v>
                </c:pt>
                <c:pt idx="29">
                  <c:v>74</c:v>
                </c:pt>
                <c:pt idx="30">
                  <c:v>73</c:v>
                </c:pt>
                <c:pt idx="31">
                  <c:v>72</c:v>
                </c:pt>
                <c:pt idx="32">
                  <c:v>72</c:v>
                </c:pt>
                <c:pt idx="33">
                  <c:v>71</c:v>
                </c:pt>
                <c:pt idx="34">
                  <c:v>70</c:v>
                </c:pt>
                <c:pt idx="35">
                  <c:v>68</c:v>
                </c:pt>
                <c:pt idx="36">
                  <c:v>67</c:v>
                </c:pt>
                <c:pt idx="37">
                  <c:v>67</c:v>
                </c:pt>
                <c:pt idx="38">
                  <c:v>66</c:v>
                </c:pt>
                <c:pt idx="39">
                  <c:v>64</c:v>
                </c:pt>
                <c:pt idx="40">
                  <c:v>64</c:v>
                </c:pt>
                <c:pt idx="41">
                  <c:v>63</c:v>
                </c:pt>
                <c:pt idx="42">
                  <c:v>60</c:v>
                </c:pt>
                <c:pt idx="43">
                  <c:v>60</c:v>
                </c:pt>
                <c:pt idx="44">
                  <c:v>59</c:v>
                </c:pt>
                <c:pt idx="45">
                  <c:v>59</c:v>
                </c:pt>
                <c:pt idx="46">
                  <c:v>56</c:v>
                </c:pt>
                <c:pt idx="47">
                  <c:v>56</c:v>
                </c:pt>
                <c:pt idx="48">
                  <c:v>56</c:v>
                </c:pt>
                <c:pt idx="49">
                  <c:v>53</c:v>
                </c:pt>
                <c:pt idx="50">
                  <c:v>53</c:v>
                </c:pt>
                <c:pt idx="51">
                  <c:v>52</c:v>
                </c:pt>
                <c:pt idx="52">
                  <c:v>51</c:v>
                </c:pt>
                <c:pt idx="53">
                  <c:v>50</c:v>
                </c:pt>
                <c:pt idx="54">
                  <c:v>49</c:v>
                </c:pt>
                <c:pt idx="55">
                  <c:v>48</c:v>
                </c:pt>
                <c:pt idx="56">
                  <c:v>46</c:v>
                </c:pt>
                <c:pt idx="57">
                  <c:v>46</c:v>
                </c:pt>
                <c:pt idx="58">
                  <c:v>46</c:v>
                </c:pt>
                <c:pt idx="59">
                  <c:v>43</c:v>
                </c:pt>
                <c:pt idx="60">
                  <c:v>43</c:v>
                </c:pt>
                <c:pt idx="61">
                  <c:v>42</c:v>
                </c:pt>
                <c:pt idx="62">
                  <c:v>40</c:v>
                </c:pt>
                <c:pt idx="63">
                  <c:v>40</c:v>
                </c:pt>
                <c:pt idx="64">
                  <c:v>39</c:v>
                </c:pt>
                <c:pt idx="65">
                  <c:v>39</c:v>
                </c:pt>
                <c:pt idx="66">
                  <c:v>38</c:v>
                </c:pt>
                <c:pt idx="67">
                  <c:v>38</c:v>
                </c:pt>
                <c:pt idx="68">
                  <c:v>37</c:v>
                </c:pt>
                <c:pt idx="69">
                  <c:v>37</c:v>
                </c:pt>
                <c:pt idx="70">
                  <c:v>36</c:v>
                </c:pt>
                <c:pt idx="71">
                  <c:v>36</c:v>
                </c:pt>
                <c:pt idx="72">
                  <c:v>36</c:v>
                </c:pt>
                <c:pt idx="73">
                  <c:v>35</c:v>
                </c:pt>
                <c:pt idx="74">
                  <c:v>35</c:v>
                </c:pt>
                <c:pt idx="75">
                  <c:v>34</c:v>
                </c:pt>
                <c:pt idx="76">
                  <c:v>34</c:v>
                </c:pt>
                <c:pt idx="77">
                  <c:v>33</c:v>
                </c:pt>
                <c:pt idx="78">
                  <c:v>33</c:v>
                </c:pt>
                <c:pt idx="79">
                  <c:v>33</c:v>
                </c:pt>
                <c:pt idx="80">
                  <c:v>32</c:v>
                </c:pt>
                <c:pt idx="81">
                  <c:v>32</c:v>
                </c:pt>
                <c:pt idx="82">
                  <c:v>31</c:v>
                </c:pt>
                <c:pt idx="83">
                  <c:v>31</c:v>
                </c:pt>
                <c:pt idx="84">
                  <c:v>30</c:v>
                </c:pt>
                <c:pt idx="85">
                  <c:v>30</c:v>
                </c:pt>
                <c:pt idx="86">
                  <c:v>30</c:v>
                </c:pt>
                <c:pt idx="87">
                  <c:v>29</c:v>
                </c:pt>
                <c:pt idx="88">
                  <c:v>29</c:v>
                </c:pt>
                <c:pt idx="89">
                  <c:v>28</c:v>
                </c:pt>
                <c:pt idx="90">
                  <c:v>28</c:v>
                </c:pt>
                <c:pt idx="91">
                  <c:v>27</c:v>
                </c:pt>
                <c:pt idx="92">
                  <c:v>27</c:v>
                </c:pt>
                <c:pt idx="93">
                  <c:v>27</c:v>
                </c:pt>
                <c:pt idx="94">
                  <c:v>26</c:v>
                </c:pt>
                <c:pt idx="95">
                  <c:v>26</c:v>
                </c:pt>
                <c:pt idx="96">
                  <c:v>25</c:v>
                </c:pt>
                <c:pt idx="97">
                  <c:v>25</c:v>
                </c:pt>
                <c:pt idx="98">
                  <c:v>24</c:v>
                </c:pt>
                <c:pt idx="99">
                  <c:v>24</c:v>
                </c:pt>
                <c:pt idx="100">
                  <c:v>23</c:v>
                </c:pt>
                <c:pt idx="101">
                  <c:v>23</c:v>
                </c:pt>
                <c:pt idx="102">
                  <c:v>23</c:v>
                </c:pt>
                <c:pt idx="103">
                  <c:v>22</c:v>
                </c:pt>
                <c:pt idx="104">
                  <c:v>22</c:v>
                </c:pt>
                <c:pt idx="105">
                  <c:v>21</c:v>
                </c:pt>
                <c:pt idx="106">
                  <c:v>21</c:v>
                </c:pt>
                <c:pt idx="107">
                  <c:v>20</c:v>
                </c:pt>
                <c:pt idx="108">
                  <c:v>20</c:v>
                </c:pt>
                <c:pt idx="109">
                  <c:v>19</c:v>
                </c:pt>
                <c:pt idx="110">
                  <c:v>19</c:v>
                </c:pt>
                <c:pt idx="111">
                  <c:v>19</c:v>
                </c:pt>
                <c:pt idx="112">
                  <c:v>18</c:v>
                </c:pt>
                <c:pt idx="113">
                  <c:v>18</c:v>
                </c:pt>
                <c:pt idx="114">
                  <c:v>17</c:v>
                </c:pt>
                <c:pt idx="115">
                  <c:v>17</c:v>
                </c:pt>
                <c:pt idx="116">
                  <c:v>16</c:v>
                </c:pt>
                <c:pt idx="117">
                  <c:v>16</c:v>
                </c:pt>
                <c:pt idx="118">
                  <c:v>15</c:v>
                </c:pt>
                <c:pt idx="119">
                  <c:v>15</c:v>
                </c:pt>
                <c:pt idx="120">
                  <c:v>15</c:v>
                </c:pt>
                <c:pt idx="121">
                  <c:v>14</c:v>
                </c:pt>
                <c:pt idx="122">
                  <c:v>14</c:v>
                </c:pt>
                <c:pt idx="123">
                  <c:v>13</c:v>
                </c:pt>
                <c:pt idx="124">
                  <c:v>13</c:v>
                </c:pt>
                <c:pt idx="125">
                  <c:v>13</c:v>
                </c:pt>
                <c:pt idx="126">
                  <c:v>12</c:v>
                </c:pt>
                <c:pt idx="127">
                  <c:v>12</c:v>
                </c:pt>
                <c:pt idx="128">
                  <c:v>11</c:v>
                </c:pt>
                <c:pt idx="129">
                  <c:v>11</c:v>
                </c:pt>
                <c:pt idx="130">
                  <c:v>10</c:v>
                </c:pt>
                <c:pt idx="131">
                  <c:v>10</c:v>
                </c:pt>
                <c:pt idx="132">
                  <c:v>9</c:v>
                </c:pt>
                <c:pt idx="133">
                  <c:v>9</c:v>
                </c:pt>
                <c:pt idx="134">
                  <c:v>9</c:v>
                </c:pt>
                <c:pt idx="135">
                  <c:v>8</c:v>
                </c:pt>
                <c:pt idx="136">
                  <c:v>8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6</c:v>
                </c:pt>
                <c:pt idx="141">
                  <c:v>5</c:v>
                </c:pt>
                <c:pt idx="142">
                  <c:v>5</c:v>
                </c:pt>
                <c:pt idx="143">
                  <c:v>4</c:v>
                </c:pt>
                <c:pt idx="144">
                  <c:v>4</c:v>
                </c:pt>
                <c:pt idx="145">
                  <c:v>4</c:v>
                </c:pt>
                <c:pt idx="146">
                  <c:v>3</c:v>
                </c:pt>
                <c:pt idx="147">
                  <c:v>3</c:v>
                </c:pt>
                <c:pt idx="148">
                  <c:v>2</c:v>
                </c:pt>
                <c:pt idx="149">
                  <c:v>2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6F-4BFB-8DE4-94C6312E0D4A}"/>
            </c:ext>
          </c:extLst>
        </c:ser>
        <c:ser>
          <c:idx val="1"/>
          <c:order val="1"/>
          <c:tx>
            <c:strRef>
              <c:f>'0512 half_normal-spreadsheet'!$F$19</c:f>
              <c:strCache>
                <c:ptCount val="1"/>
                <c:pt idx="0">
                  <c:v>count turtles with [ycor &lt; 14]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'0512 half_normal-spreadsheet'!$F$20:$F$173</c:f>
              <c:numCache>
                <c:formatCode>General</c:formatCode>
                <c:ptCount val="15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  <c:pt idx="20">
                  <c:v>27</c:v>
                </c:pt>
                <c:pt idx="21">
                  <c:v>27</c:v>
                </c:pt>
                <c:pt idx="22">
                  <c:v>27</c:v>
                </c:pt>
                <c:pt idx="23">
                  <c:v>26</c:v>
                </c:pt>
                <c:pt idx="24">
                  <c:v>26</c:v>
                </c:pt>
                <c:pt idx="25">
                  <c:v>26</c:v>
                </c:pt>
                <c:pt idx="26">
                  <c:v>24</c:v>
                </c:pt>
                <c:pt idx="27">
                  <c:v>25</c:v>
                </c:pt>
                <c:pt idx="28">
                  <c:v>24</c:v>
                </c:pt>
                <c:pt idx="29">
                  <c:v>23</c:v>
                </c:pt>
                <c:pt idx="30">
                  <c:v>22</c:v>
                </c:pt>
                <c:pt idx="31">
                  <c:v>21</c:v>
                </c:pt>
                <c:pt idx="32">
                  <c:v>22</c:v>
                </c:pt>
                <c:pt idx="33">
                  <c:v>21</c:v>
                </c:pt>
                <c:pt idx="34">
                  <c:v>21</c:v>
                </c:pt>
                <c:pt idx="35">
                  <c:v>19</c:v>
                </c:pt>
                <c:pt idx="36">
                  <c:v>18</c:v>
                </c:pt>
                <c:pt idx="37">
                  <c:v>19</c:v>
                </c:pt>
                <c:pt idx="38">
                  <c:v>18</c:v>
                </c:pt>
                <c:pt idx="39">
                  <c:v>17</c:v>
                </c:pt>
                <c:pt idx="40">
                  <c:v>17</c:v>
                </c:pt>
                <c:pt idx="41">
                  <c:v>16</c:v>
                </c:pt>
                <c:pt idx="42">
                  <c:v>14</c:v>
                </c:pt>
                <c:pt idx="43">
                  <c:v>14</c:v>
                </c:pt>
                <c:pt idx="44">
                  <c:v>14</c:v>
                </c:pt>
                <c:pt idx="45">
                  <c:v>14</c:v>
                </c:pt>
                <c:pt idx="46">
                  <c:v>12</c:v>
                </c:pt>
                <c:pt idx="47">
                  <c:v>12</c:v>
                </c:pt>
                <c:pt idx="48">
                  <c:v>12</c:v>
                </c:pt>
                <c:pt idx="49">
                  <c:v>10</c:v>
                </c:pt>
                <c:pt idx="50">
                  <c:v>10</c:v>
                </c:pt>
                <c:pt idx="51">
                  <c:v>9</c:v>
                </c:pt>
                <c:pt idx="52">
                  <c:v>9</c:v>
                </c:pt>
                <c:pt idx="53">
                  <c:v>8</c:v>
                </c:pt>
                <c:pt idx="54">
                  <c:v>8</c:v>
                </c:pt>
                <c:pt idx="55">
                  <c:v>7</c:v>
                </c:pt>
                <c:pt idx="56">
                  <c:v>5</c:v>
                </c:pt>
                <c:pt idx="57">
                  <c:v>6</c:v>
                </c:pt>
                <c:pt idx="58">
                  <c:v>6</c:v>
                </c:pt>
                <c:pt idx="59">
                  <c:v>4</c:v>
                </c:pt>
                <c:pt idx="60">
                  <c:v>4</c:v>
                </c:pt>
                <c:pt idx="61">
                  <c:v>3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1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1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1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1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1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1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1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1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1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1</c:v>
                </c:pt>
                <c:pt idx="138">
                  <c:v>2</c:v>
                </c:pt>
                <c:pt idx="139">
                  <c:v>3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1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6F-4BFB-8DE4-94C6312E0D4A}"/>
            </c:ext>
          </c:extLst>
        </c:ser>
        <c:ser>
          <c:idx val="2"/>
          <c:order val="2"/>
          <c:tx>
            <c:strRef>
              <c:f>'0512 half_normal-spreadsheet'!$G$19</c:f>
              <c:strCache>
                <c:ptCount val="1"/>
                <c:pt idx="0">
                  <c:v>count turtles with [ycor &lt; 34 and ycor &gt; 20]</c:v>
                </c:pt>
              </c:strCache>
            </c:strRef>
          </c:tx>
          <c:spPr>
            <a:ln w="28575" cap="rnd">
              <a:solidFill>
                <a:srgbClr val="00FFFF"/>
              </a:solidFill>
              <a:round/>
            </a:ln>
            <a:effectLst/>
          </c:spPr>
          <c:marker>
            <c:symbol val="none"/>
          </c:marker>
          <c:val>
            <c:numRef>
              <c:f>'0512 half_normal-spreadsheet'!$G$20:$G$173</c:f>
              <c:numCache>
                <c:formatCode>General</c:formatCode>
                <c:ptCount val="15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  <c:pt idx="20">
                  <c:v>27</c:v>
                </c:pt>
                <c:pt idx="21">
                  <c:v>27</c:v>
                </c:pt>
                <c:pt idx="22">
                  <c:v>28</c:v>
                </c:pt>
                <c:pt idx="23">
                  <c:v>27</c:v>
                </c:pt>
                <c:pt idx="24">
                  <c:v>26</c:v>
                </c:pt>
                <c:pt idx="25">
                  <c:v>27</c:v>
                </c:pt>
                <c:pt idx="26">
                  <c:v>26</c:v>
                </c:pt>
                <c:pt idx="27">
                  <c:v>26</c:v>
                </c:pt>
                <c:pt idx="28">
                  <c:v>26</c:v>
                </c:pt>
                <c:pt idx="29">
                  <c:v>26</c:v>
                </c:pt>
                <c:pt idx="30">
                  <c:v>26</c:v>
                </c:pt>
                <c:pt idx="31">
                  <c:v>26</c:v>
                </c:pt>
                <c:pt idx="32">
                  <c:v>26</c:v>
                </c:pt>
                <c:pt idx="33">
                  <c:v>26</c:v>
                </c:pt>
                <c:pt idx="34">
                  <c:v>25</c:v>
                </c:pt>
                <c:pt idx="35">
                  <c:v>26</c:v>
                </c:pt>
                <c:pt idx="36">
                  <c:v>26</c:v>
                </c:pt>
                <c:pt idx="37">
                  <c:v>25</c:v>
                </c:pt>
                <c:pt idx="38">
                  <c:v>25</c:v>
                </c:pt>
                <c:pt idx="39">
                  <c:v>24</c:v>
                </c:pt>
                <c:pt idx="40">
                  <c:v>25</c:v>
                </c:pt>
                <c:pt idx="41">
                  <c:v>25</c:v>
                </c:pt>
                <c:pt idx="42">
                  <c:v>24</c:v>
                </c:pt>
                <c:pt idx="43">
                  <c:v>24</c:v>
                </c:pt>
                <c:pt idx="44">
                  <c:v>23</c:v>
                </c:pt>
                <c:pt idx="45">
                  <c:v>24</c:v>
                </c:pt>
                <c:pt idx="46">
                  <c:v>24</c:v>
                </c:pt>
                <c:pt idx="47">
                  <c:v>23</c:v>
                </c:pt>
                <c:pt idx="48">
                  <c:v>23</c:v>
                </c:pt>
                <c:pt idx="49">
                  <c:v>22</c:v>
                </c:pt>
                <c:pt idx="50">
                  <c:v>23</c:v>
                </c:pt>
                <c:pt idx="51">
                  <c:v>23</c:v>
                </c:pt>
                <c:pt idx="52">
                  <c:v>22</c:v>
                </c:pt>
                <c:pt idx="53">
                  <c:v>22</c:v>
                </c:pt>
                <c:pt idx="54">
                  <c:v>21</c:v>
                </c:pt>
                <c:pt idx="55">
                  <c:v>21</c:v>
                </c:pt>
                <c:pt idx="56">
                  <c:v>21</c:v>
                </c:pt>
                <c:pt idx="57">
                  <c:v>20</c:v>
                </c:pt>
                <c:pt idx="58">
                  <c:v>20</c:v>
                </c:pt>
                <c:pt idx="59">
                  <c:v>20</c:v>
                </c:pt>
                <c:pt idx="60">
                  <c:v>20</c:v>
                </c:pt>
                <c:pt idx="61">
                  <c:v>20</c:v>
                </c:pt>
                <c:pt idx="62">
                  <c:v>19</c:v>
                </c:pt>
                <c:pt idx="63">
                  <c:v>20</c:v>
                </c:pt>
                <c:pt idx="64">
                  <c:v>19</c:v>
                </c:pt>
                <c:pt idx="65">
                  <c:v>19</c:v>
                </c:pt>
                <c:pt idx="66">
                  <c:v>18</c:v>
                </c:pt>
                <c:pt idx="67">
                  <c:v>18</c:v>
                </c:pt>
                <c:pt idx="68">
                  <c:v>17</c:v>
                </c:pt>
                <c:pt idx="69">
                  <c:v>18</c:v>
                </c:pt>
                <c:pt idx="70">
                  <c:v>18</c:v>
                </c:pt>
                <c:pt idx="71">
                  <c:v>17</c:v>
                </c:pt>
                <c:pt idx="72">
                  <c:v>17</c:v>
                </c:pt>
                <c:pt idx="73">
                  <c:v>16</c:v>
                </c:pt>
                <c:pt idx="74">
                  <c:v>17</c:v>
                </c:pt>
                <c:pt idx="75">
                  <c:v>16</c:v>
                </c:pt>
                <c:pt idx="76">
                  <c:v>16</c:v>
                </c:pt>
                <c:pt idx="77">
                  <c:v>16</c:v>
                </c:pt>
                <c:pt idx="78">
                  <c:v>16</c:v>
                </c:pt>
                <c:pt idx="79">
                  <c:v>16</c:v>
                </c:pt>
                <c:pt idx="80">
                  <c:v>15</c:v>
                </c:pt>
                <c:pt idx="81">
                  <c:v>15</c:v>
                </c:pt>
                <c:pt idx="82">
                  <c:v>14</c:v>
                </c:pt>
                <c:pt idx="83">
                  <c:v>14</c:v>
                </c:pt>
                <c:pt idx="84">
                  <c:v>14</c:v>
                </c:pt>
                <c:pt idx="85">
                  <c:v>13</c:v>
                </c:pt>
                <c:pt idx="86">
                  <c:v>13</c:v>
                </c:pt>
                <c:pt idx="87">
                  <c:v>13</c:v>
                </c:pt>
                <c:pt idx="88">
                  <c:v>13</c:v>
                </c:pt>
                <c:pt idx="89">
                  <c:v>12</c:v>
                </c:pt>
                <c:pt idx="90">
                  <c:v>12</c:v>
                </c:pt>
                <c:pt idx="91">
                  <c:v>12</c:v>
                </c:pt>
                <c:pt idx="92">
                  <c:v>12</c:v>
                </c:pt>
                <c:pt idx="93">
                  <c:v>12</c:v>
                </c:pt>
                <c:pt idx="94">
                  <c:v>11</c:v>
                </c:pt>
                <c:pt idx="95">
                  <c:v>11</c:v>
                </c:pt>
                <c:pt idx="96">
                  <c:v>10</c:v>
                </c:pt>
                <c:pt idx="97">
                  <c:v>11</c:v>
                </c:pt>
                <c:pt idx="98">
                  <c:v>10</c:v>
                </c:pt>
                <c:pt idx="99">
                  <c:v>10</c:v>
                </c:pt>
                <c:pt idx="100">
                  <c:v>10</c:v>
                </c:pt>
                <c:pt idx="101">
                  <c:v>9</c:v>
                </c:pt>
                <c:pt idx="102">
                  <c:v>9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7</c:v>
                </c:pt>
                <c:pt idx="108">
                  <c:v>7</c:v>
                </c:pt>
                <c:pt idx="109">
                  <c:v>7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5</c:v>
                </c:pt>
                <c:pt idx="115">
                  <c:v>5</c:v>
                </c:pt>
                <c:pt idx="116">
                  <c:v>5</c:v>
                </c:pt>
                <c:pt idx="117">
                  <c:v>4</c:v>
                </c:pt>
                <c:pt idx="118">
                  <c:v>5</c:v>
                </c:pt>
                <c:pt idx="119">
                  <c:v>4</c:v>
                </c:pt>
                <c:pt idx="120">
                  <c:v>5</c:v>
                </c:pt>
                <c:pt idx="121">
                  <c:v>4</c:v>
                </c:pt>
                <c:pt idx="122">
                  <c:v>4</c:v>
                </c:pt>
                <c:pt idx="123">
                  <c:v>4</c:v>
                </c:pt>
                <c:pt idx="124">
                  <c:v>4</c:v>
                </c:pt>
                <c:pt idx="125">
                  <c:v>4</c:v>
                </c:pt>
                <c:pt idx="126">
                  <c:v>3</c:v>
                </c:pt>
                <c:pt idx="127">
                  <c:v>4</c:v>
                </c:pt>
                <c:pt idx="128">
                  <c:v>3</c:v>
                </c:pt>
                <c:pt idx="129">
                  <c:v>4</c:v>
                </c:pt>
                <c:pt idx="130">
                  <c:v>3</c:v>
                </c:pt>
                <c:pt idx="131">
                  <c:v>3</c:v>
                </c:pt>
                <c:pt idx="132">
                  <c:v>3</c:v>
                </c:pt>
                <c:pt idx="133">
                  <c:v>3</c:v>
                </c:pt>
                <c:pt idx="134">
                  <c:v>3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1</c:v>
                </c:pt>
                <c:pt idx="140">
                  <c:v>2</c:v>
                </c:pt>
                <c:pt idx="141">
                  <c:v>1</c:v>
                </c:pt>
                <c:pt idx="142">
                  <c:v>2</c:v>
                </c:pt>
                <c:pt idx="143">
                  <c:v>2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66F-4BFB-8DE4-94C6312E0D4A}"/>
            </c:ext>
          </c:extLst>
        </c:ser>
        <c:ser>
          <c:idx val="3"/>
          <c:order val="3"/>
          <c:tx>
            <c:strRef>
              <c:f>'0512 half_normal-spreadsheet'!$H$19</c:f>
              <c:strCache>
                <c:ptCount val="1"/>
                <c:pt idx="0">
                  <c:v>count turtles with [ycor &lt; 54 and ycor &gt; 40]</c:v>
                </c:pt>
              </c:strCache>
            </c:strRef>
          </c:tx>
          <c:spPr>
            <a:ln w="28575" cap="rnd">
              <a:solidFill>
                <a:srgbClr val="FF66FF"/>
              </a:solidFill>
              <a:round/>
            </a:ln>
            <a:effectLst/>
          </c:spPr>
          <c:marker>
            <c:symbol val="none"/>
          </c:marker>
          <c:val>
            <c:numRef>
              <c:f>'0512 half_normal-spreadsheet'!$H$20:$H$173</c:f>
              <c:numCache>
                <c:formatCode>General</c:formatCode>
                <c:ptCount val="154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  <c:pt idx="20">
                  <c:v>28</c:v>
                </c:pt>
                <c:pt idx="21">
                  <c:v>28</c:v>
                </c:pt>
                <c:pt idx="22">
                  <c:v>27</c:v>
                </c:pt>
                <c:pt idx="23">
                  <c:v>27</c:v>
                </c:pt>
                <c:pt idx="24">
                  <c:v>27</c:v>
                </c:pt>
                <c:pt idx="25">
                  <c:v>26</c:v>
                </c:pt>
                <c:pt idx="26">
                  <c:v>26</c:v>
                </c:pt>
                <c:pt idx="27">
                  <c:v>25</c:v>
                </c:pt>
                <c:pt idx="28">
                  <c:v>25</c:v>
                </c:pt>
                <c:pt idx="29">
                  <c:v>24</c:v>
                </c:pt>
                <c:pt idx="30">
                  <c:v>24</c:v>
                </c:pt>
                <c:pt idx="31">
                  <c:v>23</c:v>
                </c:pt>
                <c:pt idx="32">
                  <c:v>23</c:v>
                </c:pt>
                <c:pt idx="33">
                  <c:v>22</c:v>
                </c:pt>
                <c:pt idx="34">
                  <c:v>22</c:v>
                </c:pt>
                <c:pt idx="35">
                  <c:v>21</c:v>
                </c:pt>
                <c:pt idx="36">
                  <c:v>21</c:v>
                </c:pt>
                <c:pt idx="37">
                  <c:v>21</c:v>
                </c:pt>
                <c:pt idx="38">
                  <c:v>21</c:v>
                </c:pt>
                <c:pt idx="39">
                  <c:v>21</c:v>
                </c:pt>
                <c:pt idx="40">
                  <c:v>20</c:v>
                </c:pt>
                <c:pt idx="41">
                  <c:v>20</c:v>
                </c:pt>
                <c:pt idx="42">
                  <c:v>20</c:v>
                </c:pt>
                <c:pt idx="43">
                  <c:v>20</c:v>
                </c:pt>
                <c:pt idx="44">
                  <c:v>20</c:v>
                </c:pt>
                <c:pt idx="45">
                  <c:v>19</c:v>
                </c:pt>
                <c:pt idx="46">
                  <c:v>19</c:v>
                </c:pt>
                <c:pt idx="47">
                  <c:v>19</c:v>
                </c:pt>
                <c:pt idx="48">
                  <c:v>19</c:v>
                </c:pt>
                <c:pt idx="49">
                  <c:v>19</c:v>
                </c:pt>
                <c:pt idx="50">
                  <c:v>18</c:v>
                </c:pt>
                <c:pt idx="51">
                  <c:v>18</c:v>
                </c:pt>
                <c:pt idx="52">
                  <c:v>18</c:v>
                </c:pt>
                <c:pt idx="53">
                  <c:v>18</c:v>
                </c:pt>
                <c:pt idx="54">
                  <c:v>18</c:v>
                </c:pt>
                <c:pt idx="55">
                  <c:v>18</c:v>
                </c:pt>
                <c:pt idx="56">
                  <c:v>18</c:v>
                </c:pt>
                <c:pt idx="57">
                  <c:v>18</c:v>
                </c:pt>
                <c:pt idx="58">
                  <c:v>18</c:v>
                </c:pt>
                <c:pt idx="59">
                  <c:v>17</c:v>
                </c:pt>
                <c:pt idx="60">
                  <c:v>17</c:v>
                </c:pt>
                <c:pt idx="61">
                  <c:v>17</c:v>
                </c:pt>
                <c:pt idx="62">
                  <c:v>17</c:v>
                </c:pt>
                <c:pt idx="63">
                  <c:v>16</c:v>
                </c:pt>
                <c:pt idx="64">
                  <c:v>16</c:v>
                </c:pt>
                <c:pt idx="65">
                  <c:v>16</c:v>
                </c:pt>
                <c:pt idx="66">
                  <c:v>16</c:v>
                </c:pt>
                <c:pt idx="67">
                  <c:v>16</c:v>
                </c:pt>
                <c:pt idx="68">
                  <c:v>16</c:v>
                </c:pt>
                <c:pt idx="69">
                  <c:v>15</c:v>
                </c:pt>
                <c:pt idx="70">
                  <c:v>15</c:v>
                </c:pt>
                <c:pt idx="71">
                  <c:v>15</c:v>
                </c:pt>
                <c:pt idx="72">
                  <c:v>15</c:v>
                </c:pt>
                <c:pt idx="73">
                  <c:v>15</c:v>
                </c:pt>
                <c:pt idx="74">
                  <c:v>14</c:v>
                </c:pt>
                <c:pt idx="75">
                  <c:v>14</c:v>
                </c:pt>
                <c:pt idx="76">
                  <c:v>14</c:v>
                </c:pt>
                <c:pt idx="77">
                  <c:v>14</c:v>
                </c:pt>
                <c:pt idx="78">
                  <c:v>13</c:v>
                </c:pt>
                <c:pt idx="79">
                  <c:v>13</c:v>
                </c:pt>
                <c:pt idx="80">
                  <c:v>13</c:v>
                </c:pt>
                <c:pt idx="81">
                  <c:v>13</c:v>
                </c:pt>
                <c:pt idx="82">
                  <c:v>13</c:v>
                </c:pt>
                <c:pt idx="83">
                  <c:v>13</c:v>
                </c:pt>
                <c:pt idx="84">
                  <c:v>13</c:v>
                </c:pt>
                <c:pt idx="85">
                  <c:v>13</c:v>
                </c:pt>
                <c:pt idx="86">
                  <c:v>13</c:v>
                </c:pt>
                <c:pt idx="87">
                  <c:v>12</c:v>
                </c:pt>
                <c:pt idx="88">
                  <c:v>12</c:v>
                </c:pt>
                <c:pt idx="89">
                  <c:v>12</c:v>
                </c:pt>
                <c:pt idx="90">
                  <c:v>12</c:v>
                </c:pt>
                <c:pt idx="91">
                  <c:v>12</c:v>
                </c:pt>
                <c:pt idx="92">
                  <c:v>11</c:v>
                </c:pt>
                <c:pt idx="93">
                  <c:v>11</c:v>
                </c:pt>
                <c:pt idx="94">
                  <c:v>11</c:v>
                </c:pt>
                <c:pt idx="95">
                  <c:v>11</c:v>
                </c:pt>
                <c:pt idx="96">
                  <c:v>11</c:v>
                </c:pt>
                <c:pt idx="97">
                  <c:v>10</c:v>
                </c:pt>
                <c:pt idx="98">
                  <c:v>10</c:v>
                </c:pt>
                <c:pt idx="99">
                  <c:v>10</c:v>
                </c:pt>
                <c:pt idx="100">
                  <c:v>10</c:v>
                </c:pt>
                <c:pt idx="101">
                  <c:v>10</c:v>
                </c:pt>
                <c:pt idx="102">
                  <c:v>10</c:v>
                </c:pt>
                <c:pt idx="103">
                  <c:v>10</c:v>
                </c:pt>
                <c:pt idx="104">
                  <c:v>10</c:v>
                </c:pt>
                <c:pt idx="105">
                  <c:v>10</c:v>
                </c:pt>
                <c:pt idx="106">
                  <c:v>9</c:v>
                </c:pt>
                <c:pt idx="107">
                  <c:v>9</c:v>
                </c:pt>
                <c:pt idx="108">
                  <c:v>9</c:v>
                </c:pt>
                <c:pt idx="109">
                  <c:v>9</c:v>
                </c:pt>
                <c:pt idx="110">
                  <c:v>9</c:v>
                </c:pt>
                <c:pt idx="111">
                  <c:v>9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7</c:v>
                </c:pt>
                <c:pt idx="119">
                  <c:v>7</c:v>
                </c:pt>
                <c:pt idx="120">
                  <c:v>6</c:v>
                </c:pt>
                <c:pt idx="121">
                  <c:v>6</c:v>
                </c:pt>
                <c:pt idx="122">
                  <c:v>6</c:v>
                </c:pt>
                <c:pt idx="123">
                  <c:v>6</c:v>
                </c:pt>
                <c:pt idx="124">
                  <c:v>5</c:v>
                </c:pt>
                <c:pt idx="125">
                  <c:v>5</c:v>
                </c:pt>
                <c:pt idx="126">
                  <c:v>5</c:v>
                </c:pt>
                <c:pt idx="127">
                  <c:v>4</c:v>
                </c:pt>
                <c:pt idx="128">
                  <c:v>4</c:v>
                </c:pt>
                <c:pt idx="129">
                  <c:v>4</c:v>
                </c:pt>
                <c:pt idx="130">
                  <c:v>3</c:v>
                </c:pt>
                <c:pt idx="131">
                  <c:v>3</c:v>
                </c:pt>
                <c:pt idx="132">
                  <c:v>3</c:v>
                </c:pt>
                <c:pt idx="133">
                  <c:v>3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1</c:v>
                </c:pt>
                <c:pt idx="139">
                  <c:v>1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66F-4BFB-8DE4-94C6312E0D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1564064"/>
        <c:axId val="1161569056"/>
      </c:lineChart>
      <c:catAx>
        <c:axId val="11615640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69056"/>
        <c:crosses val="autoZero"/>
        <c:auto val="1"/>
        <c:lblAlgn val="ctr"/>
        <c:lblOffset val="100"/>
        <c:noMultiLvlLbl val="0"/>
      </c:catAx>
      <c:valAx>
        <c:axId val="1161569056"/>
        <c:scaling>
          <c:orientation val="minMax"/>
          <c:max val="1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564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solidFill>
            <a:schemeClr val="bg2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Evacuation times with different exit width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347415017637677"/>
          <c:y val="0.17524271844660194"/>
          <c:w val="0.82480618535727646"/>
          <c:h val="0.584808118645363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Sheet1!$B$26</c:f>
              <c:strCache>
                <c:ptCount val="1"/>
                <c:pt idx="0">
                  <c:v>half capacity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Sheet1!$C$25:$D$25</c:f>
              <c:strCache>
                <c:ptCount val="2"/>
                <c:pt idx="0">
                  <c:v>original</c:v>
                </c:pt>
                <c:pt idx="1">
                  <c:v>widen</c:v>
                </c:pt>
              </c:strCache>
            </c:strRef>
          </c:cat>
          <c:val>
            <c:numRef>
              <c:f>Sheet1!$C$26:$D$26</c:f>
              <c:numCache>
                <c:formatCode>General</c:formatCode>
                <c:ptCount val="2"/>
                <c:pt idx="0">
                  <c:v>151.69999999999999</c:v>
                </c:pt>
                <c:pt idx="1">
                  <c:v>141.6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9-4A7D-A5AC-50B6D13417EA}"/>
            </c:ext>
          </c:extLst>
        </c:ser>
        <c:ser>
          <c:idx val="1"/>
          <c:order val="1"/>
          <c:tx>
            <c:strRef>
              <c:f>Sheet1!$B$27</c:f>
              <c:strCache>
                <c:ptCount val="1"/>
                <c:pt idx="0">
                  <c:v>full capacity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Sheet1!$C$25:$D$25</c:f>
              <c:strCache>
                <c:ptCount val="2"/>
                <c:pt idx="0">
                  <c:v>original</c:v>
                </c:pt>
                <c:pt idx="1">
                  <c:v>widen</c:v>
                </c:pt>
              </c:strCache>
            </c:strRef>
          </c:cat>
          <c:val>
            <c:numRef>
              <c:f>Sheet1!$C$27:$D$27</c:f>
              <c:numCache>
                <c:formatCode>General</c:formatCode>
                <c:ptCount val="2"/>
                <c:pt idx="0">
                  <c:v>283.8</c:v>
                </c:pt>
                <c:pt idx="1">
                  <c:v>259.89999999999998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09-4A7D-A5AC-50B6D13417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5013248"/>
        <c:axId val="1205013664"/>
      </c:barChart>
      <c:catAx>
        <c:axId val="1205013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Exits and stairs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013664"/>
        <c:crosses val="autoZero"/>
        <c:auto val="1"/>
        <c:lblAlgn val="ctr"/>
        <c:lblOffset val="100"/>
        <c:noMultiLvlLbl val="0"/>
      </c:catAx>
      <c:valAx>
        <c:axId val="120501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ticks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01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38657211466851"/>
          <c:y val="0.92257510893662564"/>
          <c:w val="0.39840625147586128"/>
          <c:h val="7.74248910633743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solidFill>
            <a:schemeClr val="tx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84559-83B6-47A5-BE0D-0EE705274C8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E66A-280B-4A36-8627-3AAE303BD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00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416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06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9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10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07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011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STIXGeneral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59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1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92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29000"/>
            <a:ext cx="12192000" cy="34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37200" y="1815139"/>
            <a:ext cx="49660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970533" y="-2233"/>
            <a:ext cx="1221600" cy="122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014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29000"/>
            <a:ext cx="12192000" cy="34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37200" y="1815139"/>
            <a:ext cx="49660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970533" y="-2233"/>
            <a:ext cx="1221600" cy="122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5753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3429000"/>
            <a:ext cx="12192000" cy="3429200"/>
          </a:xfrm>
          <a:prstGeom prst="rect">
            <a:avLst/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37200" y="1644877"/>
            <a:ext cx="63280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37200" y="3716444"/>
            <a:ext cx="6328000" cy="3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800"/>
              </a:spcBef>
              <a:spcAft>
                <a:spcPts val="80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904533" y="1221533"/>
            <a:ext cx="3066000" cy="44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0970533" y="5636400"/>
            <a:ext cx="1221600" cy="122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76518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076400" y="1228000"/>
            <a:ext cx="9115600" cy="5630000"/>
          </a:xfrm>
          <a:prstGeom prst="rect">
            <a:avLst/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684000" y="1835600"/>
            <a:ext cx="79004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▫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▪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▫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●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○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■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●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○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marL="5486263" lvl="8" indent="-575719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Font typeface="Inria Serif"/>
              <a:buChar char="■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284600" y="80071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lt2"/>
                </a:solidFill>
                <a:latin typeface="Inria Serif"/>
                <a:ea typeface="Inria Serif"/>
                <a:cs typeface="Inria Serif"/>
                <a:sym typeface="Inria Serif"/>
              </a:rPr>
              <a:t>“</a:t>
            </a:r>
            <a:endParaRPr sz="12800" b="1">
              <a:solidFill>
                <a:schemeClr val="lt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4114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076400" y="1228000"/>
            <a:ext cx="9115600" cy="5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07600" y="1098367"/>
            <a:ext cx="2165200" cy="51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84000" y="1835600"/>
            <a:ext cx="79004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6508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7600" y="2114984"/>
            <a:ext cx="4830800" cy="4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7600" y="2852217"/>
            <a:ext cx="4830800" cy="18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122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3076400" y="1228000"/>
            <a:ext cx="9115600" cy="5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7600" y="1098367"/>
            <a:ext cx="2165200" cy="51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725900" y="1835633"/>
            <a:ext cx="36720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7912535" y="1835633"/>
            <a:ext cx="36720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9049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3076400" y="1228000"/>
            <a:ext cx="9115600" cy="5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607600" y="1098367"/>
            <a:ext cx="2165200" cy="51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3683967" y="1835633"/>
            <a:ext cx="24612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6403649" y="1835633"/>
            <a:ext cx="24612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3"/>
          </p:nvPr>
        </p:nvSpPr>
        <p:spPr>
          <a:xfrm>
            <a:off x="9123333" y="1835633"/>
            <a:ext cx="24612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9419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3076400" y="1228000"/>
            <a:ext cx="9115600" cy="5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607600" y="1098367"/>
            <a:ext cx="2165200" cy="51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9966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3076400" y="0"/>
            <a:ext cx="9115600" cy="62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490433" y="5167003"/>
            <a:ext cx="2356400" cy="11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609585" lvl="0" indent="-30479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20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6712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84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09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3429000"/>
            <a:ext cx="12192000" cy="3429200"/>
          </a:xfrm>
          <a:prstGeom prst="rect">
            <a:avLst/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37200" y="1644877"/>
            <a:ext cx="63280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37200" y="3716444"/>
            <a:ext cx="6328000" cy="3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800"/>
              </a:spcBef>
              <a:spcAft>
                <a:spcPts val="80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904533" y="1221533"/>
            <a:ext cx="3066000" cy="44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0970533" y="5636400"/>
            <a:ext cx="1221600" cy="122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25253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transparent frame">
  <p:cSld name="Blank with transparent frame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849"/>
            </a:avLst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  <a:solidFill>
            <a:srgbClr val="3B1106">
              <a:alpha val="615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325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076400" y="1228000"/>
            <a:ext cx="9115600" cy="5630000"/>
          </a:xfrm>
          <a:prstGeom prst="rect">
            <a:avLst/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684000" y="1835600"/>
            <a:ext cx="79004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▫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▪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▫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●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○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■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●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○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marL="5486263" lvl="8" indent="-575719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Font typeface="Inria Serif"/>
              <a:buChar char="■"/>
              <a:defRPr sz="4267" i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284600" y="80071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lt2"/>
                </a:solidFill>
                <a:latin typeface="Inria Serif"/>
                <a:ea typeface="Inria Serif"/>
                <a:cs typeface="Inria Serif"/>
                <a:sym typeface="Inria Serif"/>
              </a:rPr>
              <a:t>“</a:t>
            </a:r>
            <a:endParaRPr sz="12800" b="1">
              <a:solidFill>
                <a:schemeClr val="lt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2638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076400" y="1228000"/>
            <a:ext cx="9115600" cy="5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07600" y="1098367"/>
            <a:ext cx="2165200" cy="51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84000" y="1835600"/>
            <a:ext cx="79004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marL="1219170" lvl="1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/>
            </a:lvl2pPr>
            <a:lvl3pPr marL="1828754" lvl="2" indent="-474121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2438339" lvl="3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2876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3076400" y="1228000"/>
            <a:ext cx="9115600" cy="5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7600" y="1098367"/>
            <a:ext cx="2165200" cy="51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725900" y="1835633"/>
            <a:ext cx="36720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7912535" y="1835633"/>
            <a:ext cx="36720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2pPr>
            <a:lvl3pPr marL="1828754" lvl="2" indent="-457189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040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3076400" y="1228000"/>
            <a:ext cx="9115600" cy="5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607600" y="1098367"/>
            <a:ext cx="2165200" cy="51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515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3076400" y="0"/>
            <a:ext cx="9115600" cy="62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490433" y="5167003"/>
            <a:ext cx="2356400" cy="11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609585" lvl="0" indent="-30479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20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97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84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347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3076400" y="1228000"/>
            <a:ext cx="9115600" cy="56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607600" y="1098367"/>
            <a:ext cx="2165200" cy="51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3683967" y="1835633"/>
            <a:ext cx="24612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6403649" y="1835633"/>
            <a:ext cx="24612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3"/>
          </p:nvPr>
        </p:nvSpPr>
        <p:spPr>
          <a:xfrm>
            <a:off x="9123333" y="1835633"/>
            <a:ext cx="24612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947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lvl="1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lvl="2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lvl="3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lvl="4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lvl="5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lvl="6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lvl="7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lvl="8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07600" y="1098367"/>
            <a:ext cx="2165200" cy="5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84000" y="1835600"/>
            <a:ext cx="79004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27011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lvl="1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lvl="2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lvl="3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lvl="4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lvl="5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lvl="6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lvl="7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lvl="8" algn="ctr" rtl="0">
              <a:buNone/>
              <a:defRPr sz="1733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07600" y="1098367"/>
            <a:ext cx="2165200" cy="5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84000" y="1835600"/>
            <a:ext cx="79004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0233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chart" Target="../charts/chart1.xml"/><Relationship Id="rId7" Type="http://schemas.openxmlformats.org/officeDocument/2006/relationships/image" Target="../media/image12.png"/><Relationship Id="rId12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11" Type="http://schemas.openxmlformats.org/officeDocument/2006/relationships/chart" Target="../charts/chart7.xml"/><Relationship Id="rId5" Type="http://schemas.openxmlformats.org/officeDocument/2006/relationships/chart" Target="../charts/chart3.xml"/><Relationship Id="rId10" Type="http://schemas.openxmlformats.org/officeDocument/2006/relationships/chart" Target="../charts/chart6.xml"/><Relationship Id="rId4" Type="http://schemas.openxmlformats.org/officeDocument/2006/relationships/chart" Target="../charts/chart2.xml"/><Relationship Id="rId9" Type="http://schemas.openxmlformats.org/officeDocument/2006/relationships/chart" Target="../charts/chart5.xml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216962" y="1318880"/>
            <a:ext cx="11758075" cy="23551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altLang="zh-TW" sz="3600" dirty="0">
                <a:solidFill>
                  <a:schemeClr val="accent5">
                    <a:lumMod val="25000"/>
                  </a:schemeClr>
                </a:solidFill>
              </a:rPr>
              <a:t>Evacuation Model for Interior Layout Evaluation</a:t>
            </a:r>
            <a:br>
              <a:rPr lang="en-US" sz="4000" dirty="0">
                <a:solidFill>
                  <a:schemeClr val="accent5">
                    <a:lumMod val="25000"/>
                  </a:schemeClr>
                </a:solidFill>
              </a:rPr>
            </a:br>
            <a:endParaRPr lang="en-US" sz="2200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文字方塊 16">
            <a:extLst>
              <a:ext uri="{FF2B5EF4-FFF2-40B4-BE49-F238E27FC236}">
                <a16:creationId xmlns:a16="http://schemas.microsoft.com/office/drawing/2014/main" id="{B7A4B99D-CE93-4A24-A4C6-8179EC9AAE9E}"/>
              </a:ext>
            </a:extLst>
          </p:cNvPr>
          <p:cNvSpPr txBox="1"/>
          <p:nvPr/>
        </p:nvSpPr>
        <p:spPr>
          <a:xfrm>
            <a:off x="3789112" y="5539120"/>
            <a:ext cx="4613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56F6F"/>
                </a:solidFill>
                <a:effectLst/>
                <a:uLnTx/>
                <a:uFillTx/>
                <a:latin typeface="Playfair Display Regular" panose="00000500000000000000"/>
                <a:ea typeface="+mn-ea"/>
                <a:cs typeface="+mn-cs"/>
              </a:rPr>
              <a:t>Yon-Chien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56F6F"/>
                </a:solidFill>
                <a:effectLst/>
                <a:uLnTx/>
                <a:uFillTx/>
                <a:latin typeface="Playfair Display Regular" panose="00000500000000000000"/>
                <a:ea typeface="+mn-ea"/>
                <a:cs typeface="+mn-cs"/>
              </a:rPr>
              <a:t> Huang (Yvonne)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56F6F"/>
                </a:solidFill>
                <a:effectLst/>
                <a:uLnTx/>
                <a:uFillTx/>
                <a:latin typeface="Playfair Display Regular" panose="00000500000000000000"/>
                <a:ea typeface="+mn-ea"/>
                <a:cs typeface="+mn-cs"/>
              </a:rPr>
              <a:t>Geo503 Spatial simulation, spring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619404" y="626739"/>
            <a:ext cx="4260000" cy="53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Playfair Display Regular" panose="00000500000000000000" charset="0"/>
              </a:rPr>
              <a:t>Results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Playfair Display Regular" panose="00000500000000000000" charset="0"/>
              </a:rPr>
              <a:pPr defTabSz="1219170">
                <a:buClr>
                  <a:srgbClr val="000000"/>
                </a:buClr>
              </a:pPr>
              <a:t>10</a:t>
            </a:fld>
            <a:endParaRPr kern="0">
              <a:solidFill>
                <a:srgbClr val="FFFFFF"/>
              </a:solidFill>
              <a:latin typeface="Playfair Display Regular" panose="00000500000000000000" charset="0"/>
            </a:endParaRP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584F2B43-3EFE-63E0-92E3-738D0B536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09544"/>
              </p:ext>
            </p:extLst>
          </p:nvPr>
        </p:nvGraphicFramePr>
        <p:xfrm>
          <a:off x="619404" y="1164339"/>
          <a:ext cx="10964996" cy="4540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249">
                  <a:extLst>
                    <a:ext uri="{9D8B030D-6E8A-4147-A177-3AD203B41FA5}">
                      <a16:colId xmlns:a16="http://schemas.microsoft.com/office/drawing/2014/main" val="1918201627"/>
                    </a:ext>
                  </a:extLst>
                </a:gridCol>
                <a:gridCol w="2741249">
                  <a:extLst>
                    <a:ext uri="{9D8B030D-6E8A-4147-A177-3AD203B41FA5}">
                      <a16:colId xmlns:a16="http://schemas.microsoft.com/office/drawing/2014/main" val="1267167181"/>
                    </a:ext>
                  </a:extLst>
                </a:gridCol>
                <a:gridCol w="2741249">
                  <a:extLst>
                    <a:ext uri="{9D8B030D-6E8A-4147-A177-3AD203B41FA5}">
                      <a16:colId xmlns:a16="http://schemas.microsoft.com/office/drawing/2014/main" val="875901495"/>
                    </a:ext>
                  </a:extLst>
                </a:gridCol>
                <a:gridCol w="2741249">
                  <a:extLst>
                    <a:ext uri="{9D8B030D-6E8A-4147-A177-3AD203B41FA5}">
                      <a16:colId xmlns:a16="http://schemas.microsoft.com/office/drawing/2014/main" val="281756466"/>
                    </a:ext>
                  </a:extLst>
                </a:gridCol>
              </a:tblGrid>
              <a:tr h="525488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Playfair Display Regular" panose="00000500000000000000" charset="0"/>
                        </a:rPr>
                        <a:t>Scenario 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Playfair Display Regular" panose="00000500000000000000" charset="0"/>
                        </a:rPr>
                        <a:t>Scenario 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Playfair Display Regular" panose="00000500000000000000" charset="0"/>
                        </a:rPr>
                        <a:t>Scenario 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Playfair Display Regular" panose="00000500000000000000" charset="0"/>
                        </a:rPr>
                        <a:t>Scenario 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289674"/>
                  </a:ext>
                </a:extLst>
              </a:tr>
              <a:tr h="40153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404999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02C0B15-0B5D-AF87-A3A8-87F7E7E0B6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7692393"/>
              </p:ext>
            </p:extLst>
          </p:nvPr>
        </p:nvGraphicFramePr>
        <p:xfrm>
          <a:off x="8520931" y="1818593"/>
          <a:ext cx="3110805" cy="2381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2FE4F99-3C29-5767-9ABE-6A761F1F06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1247835"/>
              </p:ext>
            </p:extLst>
          </p:nvPr>
        </p:nvGraphicFramePr>
        <p:xfrm>
          <a:off x="5758354" y="1818592"/>
          <a:ext cx="3065498" cy="2381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DB7529B4-16B6-BD53-7576-5270E024E5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8290282"/>
              </p:ext>
            </p:extLst>
          </p:nvPr>
        </p:nvGraphicFramePr>
        <p:xfrm>
          <a:off x="3077837" y="1818593"/>
          <a:ext cx="3006359" cy="2381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7BE6822-DFD5-D94A-882A-D5EF3053A3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539587"/>
              </p:ext>
            </p:extLst>
          </p:nvPr>
        </p:nvGraphicFramePr>
        <p:xfrm>
          <a:off x="434763" y="1818593"/>
          <a:ext cx="2935414" cy="2381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7D4C651-F777-5FB4-5566-3AD7F6A4A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06" y="2165148"/>
            <a:ext cx="4594061" cy="4005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873449-44E7-BB99-BAC6-A68827DA7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046" y="1905266"/>
            <a:ext cx="3154541" cy="339113"/>
          </a:xfrm>
          <a:prstGeom prst="rect">
            <a:avLst/>
          </a:prstGeom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E46D203B-7068-761C-099C-B9D0E70182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005303"/>
              </p:ext>
            </p:extLst>
          </p:nvPr>
        </p:nvGraphicFramePr>
        <p:xfrm>
          <a:off x="8473595" y="3906363"/>
          <a:ext cx="3110805" cy="2305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B1B9FCEA-DAD9-7FBB-4248-76DC6E7040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975612"/>
              </p:ext>
            </p:extLst>
          </p:nvPr>
        </p:nvGraphicFramePr>
        <p:xfrm>
          <a:off x="5711018" y="3916997"/>
          <a:ext cx="3065499" cy="2295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6822CBC-45D7-C696-9B25-8EDA08086C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880106"/>
              </p:ext>
            </p:extLst>
          </p:nvPr>
        </p:nvGraphicFramePr>
        <p:xfrm>
          <a:off x="3030501" y="3916996"/>
          <a:ext cx="3006359" cy="2295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DC96F64A-6126-14A8-BF08-B680F73799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965121"/>
              </p:ext>
            </p:extLst>
          </p:nvPr>
        </p:nvGraphicFramePr>
        <p:xfrm>
          <a:off x="401602" y="3916996"/>
          <a:ext cx="2902690" cy="2295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02B6E998-AF95-58D1-8128-CD9A8A6302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004" y="4391713"/>
            <a:ext cx="5179805" cy="3404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124B038-B5CF-8D04-0AF4-986BAAC559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004" y="4009339"/>
            <a:ext cx="3612207" cy="3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62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619404" y="626739"/>
            <a:ext cx="4789994" cy="53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Playfair Display Regular" panose="00000500000000000000" charset="0"/>
              </a:rPr>
              <a:t>Verification and Validation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Playfair Display Regular" panose="00000500000000000000" charset="0"/>
              </a:rPr>
              <a:pPr defTabSz="1219170">
                <a:buClr>
                  <a:srgbClr val="000000"/>
                </a:buClr>
              </a:pPr>
              <a:t>11</a:t>
            </a:fld>
            <a:endParaRPr kern="0">
              <a:solidFill>
                <a:srgbClr val="FFFFFF"/>
              </a:solidFill>
              <a:latin typeface="Playfair Display Regular" panose="00000500000000000000" charset="0"/>
            </a:endParaRPr>
          </a:p>
        </p:txBody>
      </p:sp>
      <p:sp>
        <p:nvSpPr>
          <p:cNvPr id="6" name="Google Shape;96;p16">
            <a:extLst>
              <a:ext uri="{FF2B5EF4-FFF2-40B4-BE49-F238E27FC236}">
                <a16:creationId xmlns:a16="http://schemas.microsoft.com/office/drawing/2014/main" id="{C5DBABD1-920B-5663-30DD-996BD6FDC628}"/>
              </a:ext>
            </a:extLst>
          </p:cNvPr>
          <p:cNvSpPr txBox="1">
            <a:spLocks/>
          </p:cNvSpPr>
          <p:nvPr/>
        </p:nvSpPr>
        <p:spPr>
          <a:xfrm>
            <a:off x="757627" y="1520457"/>
            <a:ext cx="10826773" cy="471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pPr marL="342900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Verification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Evacuation time is reduced by widening the stairs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Time reduction is more obvious when full capacity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Agents crowded nearby the exits and stairs</a:t>
            </a:r>
          </a:p>
          <a:p>
            <a:pPr marL="800100" lvl="1" indent="-342900"/>
            <a:endParaRPr lang="en-US" sz="2200" kern="0" dirty="0">
              <a:solidFill>
                <a:schemeClr val="accent2">
                  <a:lumMod val="50000"/>
                </a:schemeClr>
              </a:solidFill>
              <a:latin typeface="Playfair Display Regular" panose="00000500000000000000" charset="0"/>
            </a:endParaRPr>
          </a:p>
          <a:p>
            <a:pPr marL="342900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Validation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Residents evacuate in 5 minutes</a:t>
            </a:r>
          </a:p>
          <a:p>
            <a:pPr marL="1257300" lvl="2" indent="-342900"/>
            <a:r>
              <a:rPr lang="en-US" sz="1800" i="1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Lecture of evacuation rehearsal, NCKU, 2017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6D7E8-D687-6F27-8804-ECDEBC19C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729654"/>
              </p:ext>
            </p:extLst>
          </p:nvPr>
        </p:nvGraphicFramePr>
        <p:xfrm>
          <a:off x="6882063" y="3243714"/>
          <a:ext cx="4702337" cy="3006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F4806CD-54DE-8370-C547-DD3869C6F555}"/>
              </a:ext>
            </a:extLst>
          </p:cNvPr>
          <p:cNvGrpSpPr/>
          <p:nvPr/>
        </p:nvGrpSpPr>
        <p:grpSpPr>
          <a:xfrm>
            <a:off x="6709284" y="1951075"/>
            <a:ext cx="1066660" cy="1207187"/>
            <a:chOff x="6709284" y="1951075"/>
            <a:chExt cx="1066660" cy="1207187"/>
          </a:xfrm>
        </p:grpSpPr>
        <p:pic>
          <p:nvPicPr>
            <p:cNvPr id="3" name="Graphic 2" descr="Checkmark with solid fill">
              <a:extLst>
                <a:ext uri="{FF2B5EF4-FFF2-40B4-BE49-F238E27FC236}">
                  <a16:creationId xmlns:a16="http://schemas.microsoft.com/office/drawing/2014/main" id="{0698DD60-230D-0178-29A7-2CDF2BCB7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4828" y="1951075"/>
              <a:ext cx="345558" cy="345558"/>
            </a:xfrm>
            <a:prstGeom prst="rect">
              <a:avLst/>
            </a:prstGeom>
          </p:spPr>
        </p:pic>
        <p:pic>
          <p:nvPicPr>
            <p:cNvPr id="8" name="Graphic 7" descr="Checkmark with solid fill">
              <a:extLst>
                <a:ext uri="{FF2B5EF4-FFF2-40B4-BE49-F238E27FC236}">
                  <a16:creationId xmlns:a16="http://schemas.microsoft.com/office/drawing/2014/main" id="{EA9AAFD5-0260-3950-8E50-389AADFD6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30386" y="2381693"/>
              <a:ext cx="345558" cy="345558"/>
            </a:xfrm>
            <a:prstGeom prst="rect">
              <a:avLst/>
            </a:prstGeom>
          </p:spPr>
        </p:pic>
        <p:pic>
          <p:nvPicPr>
            <p:cNvPr id="9" name="Graphic 8" descr="Checkmark with solid fill">
              <a:extLst>
                <a:ext uri="{FF2B5EF4-FFF2-40B4-BE49-F238E27FC236}">
                  <a16:creationId xmlns:a16="http://schemas.microsoft.com/office/drawing/2014/main" id="{D861D9A0-2E76-7C86-3FDA-C68A485C2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09284" y="2812704"/>
              <a:ext cx="345558" cy="345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49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619404" y="626739"/>
            <a:ext cx="4789994" cy="53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Playfair Display Regular" panose="00000500000000000000" charset="0"/>
              </a:rPr>
              <a:t>Conclusion and Discussion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Playfair Display Regular" panose="00000500000000000000" charset="0"/>
              </a:rPr>
              <a:pPr defTabSz="1219170">
                <a:buClr>
                  <a:srgbClr val="000000"/>
                </a:buClr>
              </a:pPr>
              <a:t>12</a:t>
            </a:fld>
            <a:endParaRPr kern="0">
              <a:solidFill>
                <a:srgbClr val="FFFFFF"/>
              </a:solidFill>
              <a:latin typeface="Playfair Display Regular" panose="00000500000000000000" charset="0"/>
            </a:endParaRPr>
          </a:p>
        </p:txBody>
      </p:sp>
      <p:sp>
        <p:nvSpPr>
          <p:cNvPr id="6" name="Google Shape;96;p16">
            <a:extLst>
              <a:ext uri="{FF2B5EF4-FFF2-40B4-BE49-F238E27FC236}">
                <a16:creationId xmlns:a16="http://schemas.microsoft.com/office/drawing/2014/main" id="{C5DBABD1-920B-5663-30DD-996BD6FDC628}"/>
              </a:ext>
            </a:extLst>
          </p:cNvPr>
          <p:cNvSpPr txBox="1">
            <a:spLocks/>
          </p:cNvSpPr>
          <p:nvPr/>
        </p:nvSpPr>
        <p:spPr>
          <a:xfrm>
            <a:off x="757627" y="1520457"/>
            <a:ext cx="11033880" cy="471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pPr marL="342900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Results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Correspond to expectations</a:t>
            </a:r>
          </a:p>
          <a:p>
            <a:pPr marL="800100" lvl="1" indent="-342900"/>
            <a:r>
              <a:rPr lang="en-US" sz="2000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Evacuation time</a:t>
            </a:r>
            <a:r>
              <a:rPr lang="zh-TW" altLang="en-US" sz="2000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 </a:t>
            </a:r>
            <a:r>
              <a:rPr lang="en-US" altLang="zh-TW" sz="2000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decrease when exits are widened</a:t>
            </a:r>
          </a:p>
          <a:p>
            <a:pPr marL="1257300" lvl="2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More significant with more agents (half capacity: 10.1 ticks; full capacity: 23.9 ticks)</a:t>
            </a:r>
          </a:p>
          <a:p>
            <a:pPr marL="800100" lvl="1" indent="-342900"/>
            <a:endParaRPr lang="en-US" sz="2200" kern="0" dirty="0">
              <a:solidFill>
                <a:schemeClr val="accent2">
                  <a:lumMod val="50000"/>
                </a:schemeClr>
              </a:solidFill>
              <a:latin typeface="Playfair Display Regular" panose="00000500000000000000" charset="0"/>
            </a:endParaRPr>
          </a:p>
          <a:p>
            <a:pPr marL="342900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Improvement</a:t>
            </a:r>
          </a:p>
          <a:p>
            <a:pPr marL="800100" lvl="1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  <a:ea typeface="+mn-ea"/>
                <a:cs typeface="+mn-cs"/>
              </a:rPr>
              <a:t>Model Behavior</a:t>
            </a:r>
          </a:p>
          <a:p>
            <a:pPr marL="1257300" lvl="2" indent="-342900"/>
            <a:r>
              <a:rPr lang="en-US" kern="0" dirty="0">
                <a:solidFill>
                  <a:srgbClr val="756F6F">
                    <a:lumMod val="75000"/>
                  </a:srgbClr>
                </a:solidFill>
                <a:latin typeface="Playfair Display Regular" panose="00000500000000000000" charset="0"/>
                <a:ea typeface="+mn-ea"/>
                <a:cs typeface="+mn-cs"/>
              </a:rPr>
              <a:t>Agents do not walk in the same speed</a:t>
            </a:r>
          </a:p>
          <a:p>
            <a:pPr marL="1257300" lvl="2" indent="-342900"/>
            <a:r>
              <a:rPr lang="en-US" kern="0" dirty="0">
                <a:solidFill>
                  <a:srgbClr val="756F6F">
                    <a:lumMod val="75000"/>
                  </a:srgbClr>
                </a:solidFill>
                <a:latin typeface="Playfair Display Regular" panose="00000500000000000000" charset="0"/>
                <a:ea typeface="+mn-ea"/>
                <a:cs typeface="+mn-cs"/>
              </a:rPr>
              <a:t>Panic (controversial)</a:t>
            </a:r>
            <a:endParaRPr lang="en-US" kern="0" dirty="0">
              <a:solidFill>
                <a:schemeClr val="accent2">
                  <a:lumMod val="50000"/>
                </a:schemeClr>
              </a:solidFill>
              <a:latin typeface="Playfair Display Regular" panose="00000500000000000000" charset="0"/>
              <a:ea typeface="+mn-ea"/>
              <a:cs typeface="+mn-cs"/>
            </a:endParaRPr>
          </a:p>
          <a:p>
            <a:pPr marL="800100" lvl="1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  <a:ea typeface="+mn-ea"/>
                <a:cs typeface="+mn-cs"/>
              </a:rPr>
              <a:t>Validation</a:t>
            </a:r>
          </a:p>
          <a:p>
            <a:pPr marL="1257300" lvl="2" indent="-342900"/>
            <a:r>
              <a:rPr lang="en-US" kern="0" dirty="0">
                <a:solidFill>
                  <a:srgbClr val="756F6F">
                    <a:lumMod val="75000"/>
                  </a:srgbClr>
                </a:solidFill>
                <a:latin typeface="Playfair Display Regular" panose="00000500000000000000" charset="0"/>
                <a:ea typeface="+mn-ea"/>
                <a:cs typeface="+mn-cs"/>
              </a:rPr>
              <a:t>Lack of information: </a:t>
            </a:r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What is the appropriate time cost limitation to finish evacuation</a:t>
            </a:r>
          </a:p>
          <a:p>
            <a:pPr marL="800100" lvl="1" indent="-342900"/>
            <a:endParaRPr lang="en-US" kern="0" dirty="0">
              <a:solidFill>
                <a:schemeClr val="tx1">
                  <a:lumMod val="75000"/>
                </a:schemeClr>
              </a:solidFill>
              <a:latin typeface="Playfair Display Regular" panose="00000500000000000000" charset="0"/>
            </a:endParaRPr>
          </a:p>
          <a:p>
            <a:pPr marL="800100" lvl="1" indent="-342900"/>
            <a:endParaRPr lang="en-US" sz="2200" kern="0" dirty="0">
              <a:solidFill>
                <a:schemeClr val="accent2">
                  <a:lumMod val="50000"/>
                </a:schemeClr>
              </a:solidFill>
              <a:latin typeface="Playfair Display Regular" panose="00000500000000000000" charset="0"/>
            </a:endParaRPr>
          </a:p>
          <a:p>
            <a:pPr marL="800100" lvl="1" indent="-342900"/>
            <a:endParaRPr lang="en-US" sz="2200" kern="0" dirty="0">
              <a:solidFill>
                <a:schemeClr val="accent2">
                  <a:lumMod val="50000"/>
                </a:schemeClr>
              </a:solidFill>
              <a:latin typeface="Playfair Display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7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ctrTitle" idx="4294967295"/>
          </p:nvPr>
        </p:nvSpPr>
        <p:spPr>
          <a:xfrm>
            <a:off x="1508729" y="3017257"/>
            <a:ext cx="4862800" cy="92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6400" dirty="0">
                <a:solidFill>
                  <a:schemeClr val="lt1"/>
                </a:solidFill>
              </a:rPr>
              <a:t>Question?</a:t>
            </a:r>
            <a:endParaRPr sz="6400" dirty="0">
              <a:solidFill>
                <a:schemeClr val="lt1"/>
              </a:solidFill>
            </a:endParaRPr>
          </a:p>
        </p:txBody>
      </p:sp>
      <p:grpSp>
        <p:nvGrpSpPr>
          <p:cNvPr id="125" name="Google Shape;125;p19"/>
          <p:cNvGrpSpPr/>
          <p:nvPr/>
        </p:nvGrpSpPr>
        <p:grpSpPr>
          <a:xfrm>
            <a:off x="8133692" y="1423527"/>
            <a:ext cx="2549579" cy="2549572"/>
            <a:chOff x="6643075" y="3664250"/>
            <a:chExt cx="407950" cy="407975"/>
          </a:xfrm>
        </p:grpSpPr>
        <p:sp>
          <p:nvSpPr>
            <p:cNvPr id="126" name="Google Shape;126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19"/>
          <p:cNvGrpSpPr/>
          <p:nvPr/>
        </p:nvGrpSpPr>
        <p:grpSpPr>
          <a:xfrm rot="-587411">
            <a:off x="7983956" y="4305223"/>
            <a:ext cx="1048248" cy="1048188"/>
            <a:chOff x="576250" y="4319400"/>
            <a:chExt cx="442075" cy="442050"/>
          </a:xfrm>
        </p:grpSpPr>
        <p:sp>
          <p:nvSpPr>
            <p:cNvPr id="129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7523775" y="2012163"/>
            <a:ext cx="398516" cy="380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/>
          <p:nvPr/>
        </p:nvSpPr>
        <p:spPr>
          <a:xfrm rot="2697573">
            <a:off x="10149917" y="3960284"/>
            <a:ext cx="604945" cy="57762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10628496" y="3630505"/>
            <a:ext cx="242321" cy="2314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/>
          <p:nvPr/>
        </p:nvSpPr>
        <p:spPr>
          <a:xfrm rot="1280097">
            <a:off x="7247674" y="3159930"/>
            <a:ext cx="242261" cy="23144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13</a:t>
            </a:fld>
            <a:endParaRPr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619404" y="626739"/>
            <a:ext cx="4260000" cy="53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Playfair Display Regular" panose="00000500000000000000" charset="0"/>
              </a:rPr>
              <a:t>Introduction</a:t>
            </a:r>
            <a:endParaRPr sz="2800" dirty="0">
              <a:solidFill>
                <a:schemeClr val="accent5">
                  <a:lumMod val="25000"/>
                </a:schemeClr>
              </a:solidFill>
              <a:latin typeface="Playfair Display Regular" panose="00000500000000000000" charset="0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4294967295"/>
          </p:nvPr>
        </p:nvSpPr>
        <p:spPr>
          <a:xfrm>
            <a:off x="757627" y="2200939"/>
            <a:ext cx="10826773" cy="40303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Earthquake</a:t>
            </a:r>
          </a:p>
          <a:p>
            <a:pPr marL="800100" lvl="1" indent="-34290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1999, Jiji, Taiwan. 2,415 deaths</a:t>
            </a:r>
          </a:p>
          <a:p>
            <a:pPr marL="800100" lvl="1" indent="-34290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2008, Sichuan, China, 69,000 deaths</a:t>
            </a:r>
          </a:p>
          <a:p>
            <a:pPr marL="800100" lvl="1" indent="-34290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2010, Haiti, 220,000 deaths</a:t>
            </a:r>
          </a:p>
          <a:p>
            <a:pPr marL="800100" lvl="1" indent="-34290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2011,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Tōhoku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, Japan, 19,747 deaths</a:t>
            </a:r>
          </a:p>
          <a:p>
            <a:pPr marL="800100" lvl="1" indent="-34290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2019, Ridgecrest,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Calfornia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, US</a:t>
            </a:r>
          </a:p>
          <a:p>
            <a:pPr marL="800100" lvl="1" indent="-342900"/>
            <a:endParaRPr lang="en-US" dirty="0">
              <a:latin typeface="Playfair Display Regular" panose="00000500000000000000"/>
            </a:endParaRPr>
          </a:p>
          <a:p>
            <a:pPr marL="800100" lvl="1" indent="-342900"/>
            <a:endParaRPr lang="en-US" dirty="0">
              <a:latin typeface="Playfair Display Regular" panose="00000500000000000000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Playfair Display Regular" panose="00000500000000000000" charset="0"/>
              </a:rPr>
              <a:pPr defTabSz="1219170">
                <a:buClr>
                  <a:srgbClr val="000000"/>
                </a:buClr>
              </a:pPr>
              <a:t>2</a:t>
            </a:fld>
            <a:endParaRPr kern="0">
              <a:solidFill>
                <a:srgbClr val="FFFFFF"/>
              </a:solidFill>
              <a:latin typeface="Playfair Display Regular" panose="00000500000000000000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611554-723D-7977-DE60-B2CDCAC2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37" y="1479365"/>
            <a:ext cx="5511336" cy="38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54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619404" y="626739"/>
            <a:ext cx="4260000" cy="53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Playfair Display Regular" panose="00000500000000000000" charset="0"/>
              </a:rPr>
              <a:t>Introduction</a:t>
            </a:r>
            <a:endParaRPr sz="2800" dirty="0">
              <a:solidFill>
                <a:schemeClr val="accent5">
                  <a:lumMod val="25000"/>
                </a:schemeClr>
              </a:solidFill>
              <a:latin typeface="Playfair Display Regular" panose="00000500000000000000" charset="0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4294967295"/>
          </p:nvPr>
        </p:nvSpPr>
        <p:spPr>
          <a:xfrm>
            <a:off x="757627" y="2333776"/>
            <a:ext cx="10826773" cy="2723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Evacuation</a:t>
            </a:r>
          </a:p>
          <a:p>
            <a:pPr marL="800100" lvl="1" indent="-34290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Escape before earthquake with larger magnitude</a:t>
            </a:r>
          </a:p>
          <a:p>
            <a:pPr marL="1257300" lvl="2" indent="-342900"/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Foreshock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 happen minutes or days before mainshock</a:t>
            </a:r>
          </a:p>
          <a:p>
            <a:pPr marL="1257300" lvl="2" indent="-342900"/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Aftershock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 happen minutes or days after mainshock</a:t>
            </a:r>
          </a:p>
          <a:p>
            <a:pPr marL="800100" lvl="1" indent="-34290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Minimize evacuation time</a:t>
            </a:r>
          </a:p>
          <a:p>
            <a:pPr marL="800100" lvl="1" indent="-34290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Interior layout (floorplan) affect evacuation process</a:t>
            </a: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50000"/>
                </a:schemeClr>
              </a:solidFill>
              <a:latin typeface="Playfair Display Regular" panose="00000500000000000000" charset="0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Playfair Display Regular" panose="00000500000000000000" charset="0"/>
              </a:rPr>
              <a:pPr defTabSz="1219170">
                <a:buClr>
                  <a:srgbClr val="000000"/>
                </a:buClr>
              </a:pPr>
              <a:t>3</a:t>
            </a:fld>
            <a:endParaRPr kern="0">
              <a:solidFill>
                <a:srgbClr val="FFFFFF"/>
              </a:solidFill>
              <a:latin typeface="Playfair Display Regular" panose="00000500000000000000" charset="0"/>
            </a:endParaRPr>
          </a:p>
        </p:txBody>
      </p:sp>
      <p:pic>
        <p:nvPicPr>
          <p:cNvPr id="2050" name="Picture 2" descr="foreshocks">
            <a:extLst>
              <a:ext uri="{FF2B5EF4-FFF2-40B4-BE49-F238E27FC236}">
                <a16:creationId xmlns:a16="http://schemas.microsoft.com/office/drawing/2014/main" id="{3A07EA42-B968-1009-5D9F-BE6D95B8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66" y="793195"/>
            <a:ext cx="4890634" cy="220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96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619404" y="626739"/>
            <a:ext cx="6281126" cy="53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Playfair Display Regular" panose="00000500000000000000" charset="0"/>
              </a:rPr>
              <a:t>Background—previous r</a:t>
            </a:r>
            <a:r>
              <a:rPr lang="en" sz="2800" dirty="0">
                <a:solidFill>
                  <a:schemeClr val="accent5">
                    <a:lumMod val="25000"/>
                  </a:schemeClr>
                </a:solidFill>
                <a:latin typeface="Playfair Display Regular" panose="00000500000000000000" charset="0"/>
              </a:rPr>
              <a:t>esearch</a:t>
            </a:r>
            <a:endParaRPr sz="2800" dirty="0">
              <a:solidFill>
                <a:schemeClr val="accent5">
                  <a:lumMod val="25000"/>
                </a:schemeClr>
              </a:solidFill>
              <a:latin typeface="Playfair Display Regular" panose="00000500000000000000" charset="0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4294967295"/>
          </p:nvPr>
        </p:nvSpPr>
        <p:spPr>
          <a:xfrm>
            <a:off x="757627" y="1669313"/>
            <a:ext cx="10826773" cy="45619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Evacuation models</a:t>
            </a:r>
          </a:p>
          <a:p>
            <a:pPr marL="800100" lvl="1" indent="-34290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The simulation of evacuation from multistorey building using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NetLogo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.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D P Lestari (2020)</a:t>
            </a:r>
          </a:p>
          <a:p>
            <a:pPr marL="800100" lvl="1" indent="-34290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Agent-based modeling of a multi-room multi-floor building emergency evacuation.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Vi Ha, George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Lykotrafitis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 (2012)</a:t>
            </a:r>
          </a:p>
          <a:p>
            <a:pPr marL="800100" lvl="1" indent="-34290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Agent-Based Modelling and Simulation for evacuation of people from a building in case of fire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.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Selain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Kasereka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. etc. (2018) </a:t>
            </a:r>
          </a:p>
          <a:p>
            <a:pPr marL="800100" lvl="1" indent="-342900"/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/>
              </a:rPr>
              <a:t>Fixed environment!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Playfair Display Regular" panose="00000500000000000000" charset="0"/>
              </a:rPr>
              <a:pPr defTabSz="1219170">
                <a:buClr>
                  <a:srgbClr val="000000"/>
                </a:buClr>
              </a:pPr>
              <a:t>4</a:t>
            </a:fld>
            <a:endParaRPr kern="0">
              <a:solidFill>
                <a:srgbClr val="FFFFFF"/>
              </a:solidFill>
              <a:latin typeface="Playfair Display Regular" panose="0000050000000000000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2A5FD-8F23-2E9C-8EE7-E5D0BA61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79" y="4731488"/>
            <a:ext cx="1959288" cy="200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E2E97-88A1-1F77-CF0D-C2F426ADF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231" y="4731488"/>
            <a:ext cx="3779299" cy="2009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5CD85-99A5-C6D8-1902-BB087E603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74" y="4667275"/>
            <a:ext cx="3779299" cy="20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619403" y="626739"/>
            <a:ext cx="5983415" cy="53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Playfair Display Regular" panose="00000500000000000000" charset="0"/>
              </a:rPr>
              <a:t>Background—Study Area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Playfair Display Regular" panose="00000500000000000000" charset="0"/>
              </a:rPr>
              <a:pPr defTabSz="1219170">
                <a:buClr>
                  <a:srgbClr val="000000"/>
                </a:buClr>
              </a:pPr>
              <a:t>5</a:t>
            </a:fld>
            <a:endParaRPr kern="0">
              <a:solidFill>
                <a:srgbClr val="FFFFFF"/>
              </a:solidFill>
              <a:latin typeface="Playfair Display Regular" panose="00000500000000000000" charset="0"/>
            </a:endParaRPr>
          </a:p>
        </p:txBody>
      </p:sp>
      <p:sp>
        <p:nvSpPr>
          <p:cNvPr id="6" name="Google Shape;96;p16">
            <a:extLst>
              <a:ext uri="{FF2B5EF4-FFF2-40B4-BE49-F238E27FC236}">
                <a16:creationId xmlns:a16="http://schemas.microsoft.com/office/drawing/2014/main" id="{C5DBABD1-920B-5663-30DD-996BD6FDC628}"/>
              </a:ext>
            </a:extLst>
          </p:cNvPr>
          <p:cNvSpPr txBox="1">
            <a:spLocks/>
          </p:cNvSpPr>
          <p:nvPr/>
        </p:nvSpPr>
        <p:spPr>
          <a:xfrm>
            <a:off x="757627" y="1520457"/>
            <a:ext cx="10826773" cy="471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pPr marL="342900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Environment</a:t>
            </a:r>
          </a:p>
          <a:p>
            <a:pPr marL="800100" lvl="1" indent="-342900"/>
            <a:r>
              <a:rPr lang="en-US" kern="0" dirty="0">
                <a:solidFill>
                  <a:srgbClr val="756F6F">
                    <a:lumMod val="75000"/>
                  </a:srgbClr>
                </a:solidFill>
                <a:latin typeface="Playfair Display Regular"/>
                <a:ea typeface="+mn-ea"/>
                <a:cs typeface="Calibri" panose="020F0502020204030204" pitchFamily="34" charset="0"/>
              </a:rPr>
              <a:t>Student hall in National Cheng Kung University, Taiwan</a:t>
            </a:r>
          </a:p>
          <a:p>
            <a:pPr marL="800100" lvl="1" indent="-342900"/>
            <a:r>
              <a:rPr lang="en-US" kern="0" dirty="0">
                <a:solidFill>
                  <a:srgbClr val="756F6F">
                    <a:lumMod val="75000"/>
                  </a:srgbClr>
                </a:solidFill>
                <a:latin typeface="Playfair Display Regular"/>
                <a:ea typeface="+mn-ea"/>
                <a:cs typeface="Calibri" panose="020F0502020204030204" pitchFamily="34" charset="0"/>
              </a:rPr>
              <a:t>3 story building</a:t>
            </a:r>
          </a:p>
          <a:p>
            <a:pPr marL="800100" lvl="1" indent="-342900"/>
            <a:r>
              <a:rPr lang="en-US" kern="0" dirty="0">
                <a:solidFill>
                  <a:srgbClr val="756F6F">
                    <a:lumMod val="75000"/>
                  </a:srgbClr>
                </a:solidFill>
                <a:latin typeface="Playfair Display Regular"/>
                <a:ea typeface="+mn-ea"/>
                <a:cs typeface="Calibri" panose="020F0502020204030204" pitchFamily="34" charset="0"/>
              </a:rPr>
              <a:t>14 room each floor</a:t>
            </a:r>
          </a:p>
          <a:p>
            <a:pPr marL="800100" lvl="1" indent="-342900"/>
            <a:r>
              <a:rPr lang="en-US" kern="0" dirty="0">
                <a:solidFill>
                  <a:srgbClr val="756F6F">
                    <a:lumMod val="75000"/>
                  </a:srgbClr>
                </a:solidFill>
                <a:latin typeface="Playfair Display Regular"/>
                <a:ea typeface="+mn-ea"/>
                <a:cs typeface="Calibri" panose="020F0502020204030204" pitchFamily="34" charset="0"/>
              </a:rPr>
              <a:t>Stairway width only allow one agent to pass</a:t>
            </a:r>
            <a:endParaRPr lang="en-US" sz="2200" kern="0" dirty="0">
              <a:solidFill>
                <a:srgbClr val="756F6F">
                  <a:lumMod val="75000"/>
                </a:srgbClr>
              </a:solidFill>
              <a:latin typeface="Playfair Display Regular"/>
              <a:ea typeface="+mn-ea"/>
              <a:cs typeface="Calibri" panose="020F0502020204030204" pitchFamily="34" charset="0"/>
            </a:endParaRPr>
          </a:p>
          <a:p>
            <a:pPr marL="800100" lvl="1" indent="-342900"/>
            <a:endParaRPr lang="en-US" sz="2200" kern="0" dirty="0">
              <a:solidFill>
                <a:schemeClr val="accent2">
                  <a:lumMod val="50000"/>
                </a:schemeClr>
              </a:solidFill>
              <a:latin typeface="Playfair Display Regular" panose="00000500000000000000" charset="0"/>
            </a:endParaRPr>
          </a:p>
          <a:p>
            <a:pPr marL="342900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Agents</a:t>
            </a:r>
          </a:p>
          <a:p>
            <a:pPr marL="800100" lvl="1" indent="-342900"/>
            <a:r>
              <a:rPr lang="en-US" kern="0" dirty="0">
                <a:solidFill>
                  <a:srgbClr val="756F6F">
                    <a:lumMod val="75000"/>
                  </a:srgbClr>
                </a:solidFill>
                <a:latin typeface="Playfair Display Regular"/>
                <a:ea typeface="+mn-ea"/>
                <a:cs typeface="Calibri" panose="020F0502020204030204" pitchFamily="34" charset="0"/>
              </a:rPr>
              <a:t>Residents of student hall</a:t>
            </a:r>
          </a:p>
          <a:p>
            <a:pPr marL="800100" lvl="1" indent="-342900"/>
            <a:r>
              <a:rPr lang="en-US" kern="0" dirty="0">
                <a:solidFill>
                  <a:srgbClr val="756F6F">
                    <a:lumMod val="75000"/>
                  </a:srgbClr>
                </a:solidFill>
                <a:latin typeface="Playfair Display Regular"/>
                <a:ea typeface="+mn-ea"/>
                <a:cs typeface="Calibri" panose="020F0502020204030204" pitchFamily="34" charset="0"/>
              </a:rPr>
              <a:t>Walk 1 m per second </a:t>
            </a:r>
          </a:p>
          <a:p>
            <a:pPr marL="800100" lvl="1" indent="-342900"/>
            <a:endParaRPr lang="en-US" kern="0" dirty="0">
              <a:latin typeface="Playfair Display Regular" panose="0000050000000000000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940B3-245A-EADE-0BFC-44AD88B9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7" y="3115340"/>
            <a:ext cx="4645944" cy="31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9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607600" y="1098367"/>
            <a:ext cx="2255344" cy="10872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tx2">
                    <a:lumMod val="25000"/>
                  </a:schemeClr>
                </a:solidFill>
                <a:cs typeface="Calibri" panose="020F0502020204030204" pitchFamily="34" charset="0"/>
              </a:rPr>
              <a:t>Model Design</a:t>
            </a:r>
            <a:br>
              <a:rPr lang="en-US" sz="2800" dirty="0">
                <a:solidFill>
                  <a:schemeClr val="tx2">
                    <a:lumMod val="25000"/>
                  </a:schemeClr>
                </a:solidFill>
                <a:cs typeface="Calibri" panose="020F0502020204030204" pitchFamily="34" charset="0"/>
              </a:rPr>
            </a:br>
            <a:endParaRPr sz="2400" dirty="0">
              <a:cs typeface="Calibri" panose="020F0502020204030204" pitchFamily="34" charset="0"/>
            </a:endParaRPr>
          </a:p>
        </p:txBody>
      </p: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7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 Regular"/>
                <a:cs typeface="Calibri" panose="020F0502020204030204" pitchFamily="34" charset="0"/>
                <a:sym typeface="Inria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7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fair Display Regular"/>
              <a:cs typeface="Calibri" panose="020F0502020204030204" pitchFamily="34" charset="0"/>
              <a:sym typeface="Inria Serif"/>
            </a:endParaRPr>
          </a:p>
        </p:txBody>
      </p:sp>
      <p:grpSp>
        <p:nvGrpSpPr>
          <p:cNvPr id="14" name="Google Shape;302;p29">
            <a:extLst>
              <a:ext uri="{FF2B5EF4-FFF2-40B4-BE49-F238E27FC236}">
                <a16:creationId xmlns:a16="http://schemas.microsoft.com/office/drawing/2014/main" id="{C90A1908-14F0-4115-B726-DEDC7A9512FB}"/>
              </a:ext>
            </a:extLst>
          </p:cNvPr>
          <p:cNvGrpSpPr/>
          <p:nvPr/>
        </p:nvGrpSpPr>
        <p:grpSpPr>
          <a:xfrm>
            <a:off x="607476" y="5177304"/>
            <a:ext cx="938701" cy="1080531"/>
            <a:chOff x="4630125" y="278900"/>
            <a:chExt cx="400675" cy="461213"/>
          </a:xfrm>
        </p:grpSpPr>
        <p:sp>
          <p:nvSpPr>
            <p:cNvPr id="15" name="Google Shape;303;p29">
              <a:extLst>
                <a:ext uri="{FF2B5EF4-FFF2-40B4-BE49-F238E27FC236}">
                  <a16:creationId xmlns:a16="http://schemas.microsoft.com/office/drawing/2014/main" id="{261EACBA-BA43-4FAC-919F-6649A3B150DB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756F6F"/>
                </a:solidFill>
                <a:effectLst/>
                <a:uLnTx/>
                <a:uFillTx/>
                <a:latin typeface="Playfair Display Regular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" name="Google Shape;304;p29">
              <a:extLst>
                <a:ext uri="{FF2B5EF4-FFF2-40B4-BE49-F238E27FC236}">
                  <a16:creationId xmlns:a16="http://schemas.microsoft.com/office/drawing/2014/main" id="{8432CB3F-FAE8-410D-B5E6-D21168ADE8F8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756F6F"/>
                </a:solidFill>
                <a:effectLst/>
                <a:uLnTx/>
                <a:uFillTx/>
                <a:latin typeface="Playfair Display Regular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Google Shape;305;p29">
              <a:extLst>
                <a:ext uri="{FF2B5EF4-FFF2-40B4-BE49-F238E27FC236}">
                  <a16:creationId xmlns:a16="http://schemas.microsoft.com/office/drawing/2014/main" id="{4C442D7D-FB70-4B53-BA5A-2BE80B2CA796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756F6F"/>
                </a:solidFill>
                <a:effectLst/>
                <a:uLnTx/>
                <a:uFillTx/>
                <a:latin typeface="Playfair Display Regular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Google Shape;306;p29">
              <a:extLst>
                <a:ext uri="{FF2B5EF4-FFF2-40B4-BE49-F238E27FC236}">
                  <a16:creationId xmlns:a16="http://schemas.microsoft.com/office/drawing/2014/main" id="{91E33056-AABE-4AC9-B96A-7714CBAF064C}"/>
                </a:ext>
              </a:extLst>
            </p:cNvPr>
            <p:cNvSpPr/>
            <p:nvPr/>
          </p:nvSpPr>
          <p:spPr>
            <a:xfrm>
              <a:off x="4808525" y="553788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756F6F"/>
                </a:solidFill>
                <a:effectLst/>
                <a:uLnTx/>
                <a:uFillTx/>
                <a:latin typeface="Playfair Display Regular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530E968-E584-43D4-A191-804CD261CCC2}"/>
              </a:ext>
            </a:extLst>
          </p:cNvPr>
          <p:cNvSpPr txBox="1"/>
          <p:nvPr/>
        </p:nvSpPr>
        <p:spPr>
          <a:xfrm>
            <a:off x="3857361" y="2556403"/>
            <a:ext cx="8334639" cy="312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2D1C2">
                    <a:lumMod val="50000"/>
                  </a:srgbClr>
                </a:solidFill>
                <a:effectLst/>
                <a:uLnTx/>
                <a:uFillTx/>
                <a:latin typeface="Playfair Display Regular"/>
                <a:ea typeface="+mn-ea"/>
                <a:cs typeface="Calibri" panose="020F0502020204030204" pitchFamily="34" charset="0"/>
                <a:sym typeface="Playfair Display Regular"/>
              </a:rPr>
              <a:t>Research Question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756F6F">
                  <a:lumMod val="75000"/>
                </a:srgbClr>
              </a:solidFill>
              <a:effectLst/>
              <a:uLnTx/>
              <a:uFillTx/>
              <a:latin typeface="Playfair Display Regular"/>
              <a:ea typeface="+mn-ea"/>
              <a:cs typeface="Calibri" panose="020F0502020204030204" pitchFamily="34" charset="0"/>
              <a:sym typeface="Playfair Display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756F6F">
                    <a:lumMod val="75000"/>
                  </a:srgbClr>
                </a:solidFill>
                <a:effectLst/>
                <a:uLnTx/>
                <a:uFillTx/>
                <a:latin typeface="Playfair Display Regular"/>
                <a:ea typeface="+mn-ea"/>
                <a:cs typeface="Calibri" panose="020F0502020204030204" pitchFamily="34" charset="0"/>
                <a:sym typeface="Playfair Display Regular"/>
              </a:rPr>
              <a:t>How the size of exits and stairs (interior layout) affect evacuation time and process</a:t>
            </a:r>
            <a:r>
              <a:rPr kumimoji="0" lang="en-US" altLang="zh-TW" sz="2200" b="0" i="0" u="none" strike="noStrike" kern="0" cap="none" spc="0" normalizeH="0" baseline="0" noProof="0" dirty="0">
                <a:ln>
                  <a:noFill/>
                </a:ln>
                <a:solidFill>
                  <a:srgbClr val="756F6F">
                    <a:lumMod val="75000"/>
                  </a:srgbClr>
                </a:solidFill>
                <a:effectLst/>
                <a:uLnTx/>
                <a:uFillTx/>
                <a:latin typeface="Playfair Display Regular"/>
                <a:ea typeface="+mn-ea"/>
                <a:cs typeface="Calibri" panose="020F0502020204030204" pitchFamily="34" charset="0"/>
                <a:sym typeface="Playfair Display Regular"/>
              </a:rPr>
              <a:t>?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200" kern="0" dirty="0">
                <a:solidFill>
                  <a:srgbClr val="756F6F">
                    <a:lumMod val="75000"/>
                  </a:srgbClr>
                </a:solidFill>
                <a:latin typeface="Playfair Display Regular"/>
                <a:cs typeface="Calibri" panose="020F0502020204030204" pitchFamily="34" charset="0"/>
                <a:sym typeface="Playfair Display Regular"/>
              </a:rPr>
              <a:t>How long is the evacuation time in different capacity?</a:t>
            </a:r>
            <a:endParaRPr kumimoji="0" lang="en-US" altLang="zh-TW" sz="2200" b="0" i="0" u="none" strike="noStrike" kern="0" cap="none" spc="0" normalizeH="0" baseline="0" noProof="0" dirty="0">
              <a:ln>
                <a:noFill/>
              </a:ln>
              <a:solidFill>
                <a:srgbClr val="756F6F">
                  <a:lumMod val="75000"/>
                </a:srgbClr>
              </a:solidFill>
              <a:effectLst/>
              <a:uLnTx/>
              <a:uFillTx/>
              <a:latin typeface="Playfair Display Regular"/>
              <a:ea typeface="+mn-ea"/>
              <a:cs typeface="Calibri" panose="020F0502020204030204" pitchFamily="34" charset="0"/>
              <a:sym typeface="Playfair Display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200" b="0" i="0" u="none" strike="noStrike" kern="0" cap="none" spc="0" normalizeH="0" baseline="0" noProof="0" dirty="0">
              <a:ln>
                <a:noFill/>
              </a:ln>
              <a:solidFill>
                <a:srgbClr val="756F6F">
                  <a:lumMod val="75000"/>
                </a:srgbClr>
              </a:solidFill>
              <a:effectLst/>
              <a:uLnTx/>
              <a:uFillTx/>
              <a:latin typeface="Playfair Display Regular"/>
              <a:ea typeface="+mn-ea"/>
              <a:cs typeface="Calibri" panose="020F0502020204030204" pitchFamily="34" charset="0"/>
              <a:sym typeface="Playfair Display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200" b="0" i="0" u="none" strike="noStrike" kern="0" cap="none" spc="0" normalizeH="0" baseline="0" noProof="0" dirty="0">
              <a:ln>
                <a:noFill/>
              </a:ln>
              <a:solidFill>
                <a:srgbClr val="756F6F">
                  <a:lumMod val="75000"/>
                </a:srgbClr>
              </a:solidFill>
              <a:effectLst/>
              <a:uLnTx/>
              <a:uFillTx/>
              <a:latin typeface="Playfair Display Regular"/>
              <a:ea typeface="+mn-ea"/>
              <a:cs typeface="Calibri" panose="020F0502020204030204" pitchFamily="34" charset="0"/>
              <a:sym typeface="Playfair Display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619404" y="626739"/>
            <a:ext cx="4260000" cy="53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Playfair Display Regular" panose="00000500000000000000" charset="0"/>
              </a:rPr>
              <a:t>Methodology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Playfair Display Regular" panose="00000500000000000000" charset="0"/>
              </a:rPr>
              <a:pPr defTabSz="1219170">
                <a:buClr>
                  <a:srgbClr val="000000"/>
                </a:buClr>
              </a:pPr>
              <a:t>7</a:t>
            </a:fld>
            <a:endParaRPr kern="0">
              <a:solidFill>
                <a:srgbClr val="FFFFFF"/>
              </a:solidFill>
              <a:latin typeface="Playfair Display Regular" panose="00000500000000000000" charset="0"/>
            </a:endParaRPr>
          </a:p>
        </p:txBody>
      </p:sp>
      <p:sp>
        <p:nvSpPr>
          <p:cNvPr id="6" name="Google Shape;96;p16">
            <a:extLst>
              <a:ext uri="{FF2B5EF4-FFF2-40B4-BE49-F238E27FC236}">
                <a16:creationId xmlns:a16="http://schemas.microsoft.com/office/drawing/2014/main" id="{C5DBABD1-920B-5663-30DD-996BD6FDC628}"/>
              </a:ext>
            </a:extLst>
          </p:cNvPr>
          <p:cNvSpPr txBox="1">
            <a:spLocks/>
          </p:cNvSpPr>
          <p:nvPr/>
        </p:nvSpPr>
        <p:spPr>
          <a:xfrm>
            <a:off x="757627" y="1520457"/>
            <a:ext cx="10826773" cy="471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pPr marL="342900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Goal</a:t>
            </a:r>
          </a:p>
          <a:p>
            <a:pPr marL="800100" lvl="1" indent="-342900"/>
            <a:r>
              <a:rPr lang="en-US" sz="2200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Exit and stairs</a:t>
            </a:r>
          </a:p>
          <a:p>
            <a:pPr marL="800100" lvl="1" indent="-342900"/>
            <a:endParaRPr lang="en-US" kern="0" dirty="0">
              <a:latin typeface="Playfair Display Regular" panose="0000050000000000000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5999B-C944-436D-2B75-7B5174816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" t="2585" r="3622" b="2780"/>
          <a:stretch/>
        </p:blipFill>
        <p:spPr>
          <a:xfrm>
            <a:off x="1651206" y="2512501"/>
            <a:ext cx="3848367" cy="4053612"/>
          </a:xfrm>
          <a:prstGeom prst="rect">
            <a:avLst/>
          </a:prstGeom>
        </p:spPr>
      </p:pic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F1C3E917-C19A-4A2A-57BA-1AFD53AF4C5C}"/>
              </a:ext>
            </a:extLst>
          </p:cNvPr>
          <p:cNvSpPr/>
          <p:nvPr/>
        </p:nvSpPr>
        <p:spPr>
          <a:xfrm>
            <a:off x="6418408" y="949992"/>
            <a:ext cx="1509823" cy="537600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B97F88D2-FC6E-71B7-5844-17AF3CAEB27E}"/>
              </a:ext>
            </a:extLst>
          </p:cNvPr>
          <p:cNvSpPr/>
          <p:nvPr/>
        </p:nvSpPr>
        <p:spPr>
          <a:xfrm>
            <a:off x="6216390" y="1766576"/>
            <a:ext cx="1913860" cy="648003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Face to the goal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1AA82D7F-992C-2DC2-90FE-A72195C3FDE7}"/>
              </a:ext>
            </a:extLst>
          </p:cNvPr>
          <p:cNvSpPr/>
          <p:nvPr/>
        </p:nvSpPr>
        <p:spPr>
          <a:xfrm>
            <a:off x="5976269" y="2693563"/>
            <a:ext cx="2394099" cy="850605"/>
          </a:xfrm>
          <a:prstGeom prst="flowChartDecision">
            <a:avLst/>
          </a:prstGeom>
          <a:solidFill>
            <a:srgbClr val="F2B4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Front grid occupied?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DC64D235-95A1-0FB8-DFE2-F8EDADC896CC}"/>
              </a:ext>
            </a:extLst>
          </p:cNvPr>
          <p:cNvSpPr/>
          <p:nvPr/>
        </p:nvSpPr>
        <p:spPr>
          <a:xfrm>
            <a:off x="6216390" y="3823152"/>
            <a:ext cx="1913860" cy="648003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Turn left or right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655F831D-51C5-3525-369B-3EB8EA6B74FE}"/>
              </a:ext>
            </a:extLst>
          </p:cNvPr>
          <p:cNvSpPr/>
          <p:nvPr/>
        </p:nvSpPr>
        <p:spPr>
          <a:xfrm>
            <a:off x="9087180" y="3348601"/>
            <a:ext cx="1913860" cy="648003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Move forward</a:t>
            </a: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81DE13E7-5984-076E-5568-E9F6AAFBA9C6}"/>
              </a:ext>
            </a:extLst>
          </p:cNvPr>
          <p:cNvSpPr/>
          <p:nvPr/>
        </p:nvSpPr>
        <p:spPr>
          <a:xfrm>
            <a:off x="5976268" y="4750139"/>
            <a:ext cx="2394100" cy="850605"/>
          </a:xfrm>
          <a:prstGeom prst="flowChartDecision">
            <a:avLst/>
          </a:prstGeom>
          <a:solidFill>
            <a:srgbClr val="F2B4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Front grid occupied? </a:t>
            </a:r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741F910E-C539-6E25-19BE-10E02105A0DB}"/>
              </a:ext>
            </a:extLst>
          </p:cNvPr>
          <p:cNvSpPr/>
          <p:nvPr/>
        </p:nvSpPr>
        <p:spPr>
          <a:xfrm>
            <a:off x="8847061" y="4732653"/>
            <a:ext cx="2394099" cy="850605"/>
          </a:xfrm>
          <a:prstGeom prst="flowChartDecision">
            <a:avLst/>
          </a:prstGeom>
          <a:solidFill>
            <a:srgbClr val="F2B4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Arrived goal?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C2482C74-8D37-B840-E888-86978E62E48B}"/>
              </a:ext>
            </a:extLst>
          </p:cNvPr>
          <p:cNvSpPr/>
          <p:nvPr/>
        </p:nvSpPr>
        <p:spPr>
          <a:xfrm>
            <a:off x="9087180" y="5919536"/>
            <a:ext cx="1913860" cy="648003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Leave simulation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AF58E3-9EF6-D039-FED1-FF63F2DF6659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7173320" y="1487592"/>
            <a:ext cx="0" cy="278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532793-55DE-4743-C58A-915F2D1045B3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7173319" y="2414579"/>
            <a:ext cx="1" cy="278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9D68A5-BABF-9FD4-2A53-9E7BE89176CB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7173319" y="3544168"/>
            <a:ext cx="1" cy="278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1AE8CE-4822-AAF5-2A05-43D8725C2E84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7173318" y="4471155"/>
            <a:ext cx="2" cy="278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FA6C212-F7E2-4BB1-2B5D-20BD98764629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8370368" y="3672603"/>
            <a:ext cx="716812" cy="150283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054EB42-088E-815B-8E00-9C3547F58CA9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8370368" y="3118866"/>
            <a:ext cx="1673742" cy="22973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8D1889-1320-6A03-DF2D-9F3A9BF04A1E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10044110" y="3996604"/>
            <a:ext cx="1" cy="7360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B679DC-9487-DF23-DD5E-773ADB2EDED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10044110" y="5583258"/>
            <a:ext cx="1" cy="3362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B7B735A-42B5-4D87-22D9-5B1BD7DBC174}"/>
              </a:ext>
            </a:extLst>
          </p:cNvPr>
          <p:cNvCxnSpPr>
            <a:cxnSpLocks/>
            <a:stCxn id="17" idx="3"/>
            <a:endCxn id="12" idx="3"/>
          </p:cNvCxnSpPr>
          <p:nvPr/>
        </p:nvCxnSpPr>
        <p:spPr>
          <a:xfrm flipH="1" flipV="1">
            <a:off x="8130250" y="2090578"/>
            <a:ext cx="3110910" cy="3067378"/>
          </a:xfrm>
          <a:prstGeom prst="bentConnector3">
            <a:avLst>
              <a:gd name="adj1" fmla="val -73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6FD175-F1C1-6985-2038-BD38DA2250AE}"/>
              </a:ext>
            </a:extLst>
          </p:cNvPr>
          <p:cNvSpPr txBox="1"/>
          <p:nvPr/>
        </p:nvSpPr>
        <p:spPr>
          <a:xfrm>
            <a:off x="8278306" y="48061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133AA3-9E73-A3B3-1C56-85D59889CF0B}"/>
              </a:ext>
            </a:extLst>
          </p:cNvPr>
          <p:cNvSpPr txBox="1"/>
          <p:nvPr/>
        </p:nvSpPr>
        <p:spPr>
          <a:xfrm>
            <a:off x="6608327" y="342464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87D57E08-FA2A-52AE-D282-CF043F0C9BD1}"/>
              </a:ext>
            </a:extLst>
          </p:cNvPr>
          <p:cNvSpPr/>
          <p:nvPr/>
        </p:nvSpPr>
        <p:spPr>
          <a:xfrm>
            <a:off x="6216390" y="5934428"/>
            <a:ext cx="1913860" cy="648003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5">
                    <a:lumMod val="10000"/>
                  </a:schemeClr>
                </a:solidFill>
              </a:rPr>
              <a:t>Stay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A855FE-3C45-DF52-D69E-C84437BA157F}"/>
              </a:ext>
            </a:extLst>
          </p:cNvPr>
          <p:cNvCxnSpPr>
            <a:cxnSpLocks/>
            <a:stCxn id="16" idx="2"/>
            <a:endCxn id="31" idx="0"/>
          </p:cNvCxnSpPr>
          <p:nvPr/>
        </p:nvCxnSpPr>
        <p:spPr>
          <a:xfrm>
            <a:off x="7173318" y="5600744"/>
            <a:ext cx="2" cy="3336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8D0DB1-FB3B-4C7F-B6D7-E83972A9AF1B}"/>
              </a:ext>
            </a:extLst>
          </p:cNvPr>
          <p:cNvSpPr txBox="1"/>
          <p:nvPr/>
        </p:nvSpPr>
        <p:spPr>
          <a:xfrm>
            <a:off x="8321415" y="27452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227D23-4BD7-2087-8CA9-82A4C111A70D}"/>
              </a:ext>
            </a:extLst>
          </p:cNvPr>
          <p:cNvSpPr txBox="1"/>
          <p:nvPr/>
        </p:nvSpPr>
        <p:spPr>
          <a:xfrm>
            <a:off x="6629576" y="554869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A005DB-C5D9-13C5-85E2-485D3DC71EAE}"/>
              </a:ext>
            </a:extLst>
          </p:cNvPr>
          <p:cNvSpPr txBox="1"/>
          <p:nvPr/>
        </p:nvSpPr>
        <p:spPr>
          <a:xfrm>
            <a:off x="9436566" y="554869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76FE0-7208-2A11-0A16-D407FCA5C31C}"/>
              </a:ext>
            </a:extLst>
          </p:cNvPr>
          <p:cNvSpPr txBox="1"/>
          <p:nvPr/>
        </p:nvSpPr>
        <p:spPr>
          <a:xfrm>
            <a:off x="11057906" y="47563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71138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619404" y="626739"/>
            <a:ext cx="4260000" cy="53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Playfair Display Regular" panose="00000500000000000000" charset="0"/>
              </a:rPr>
              <a:t>Scenarios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Playfair Display Regular" panose="00000500000000000000" charset="0"/>
              </a:rPr>
              <a:pPr defTabSz="1219170">
                <a:buClr>
                  <a:srgbClr val="000000"/>
                </a:buClr>
              </a:pPr>
              <a:t>8</a:t>
            </a:fld>
            <a:endParaRPr kern="0">
              <a:solidFill>
                <a:srgbClr val="FFFFFF"/>
              </a:solidFill>
              <a:latin typeface="Playfair Display Regular" panose="00000500000000000000" charset="0"/>
            </a:endParaRPr>
          </a:p>
        </p:txBody>
      </p:sp>
      <p:sp>
        <p:nvSpPr>
          <p:cNvPr id="6" name="Google Shape;96;p16">
            <a:extLst>
              <a:ext uri="{FF2B5EF4-FFF2-40B4-BE49-F238E27FC236}">
                <a16:creationId xmlns:a16="http://schemas.microsoft.com/office/drawing/2014/main" id="{C5DBABD1-920B-5663-30DD-996BD6FDC628}"/>
              </a:ext>
            </a:extLst>
          </p:cNvPr>
          <p:cNvSpPr txBox="1">
            <a:spLocks/>
          </p:cNvSpPr>
          <p:nvPr/>
        </p:nvSpPr>
        <p:spPr>
          <a:xfrm>
            <a:off x="757627" y="1520457"/>
            <a:ext cx="10826773" cy="472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pPr marL="342900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Scenario 1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Exit and stairs width = 1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Half capacity, 28 people per floor</a:t>
            </a:r>
          </a:p>
          <a:p>
            <a:pPr marL="800100" lvl="1" indent="-342900"/>
            <a:endParaRPr lang="en-US" sz="2200" kern="0" dirty="0">
              <a:solidFill>
                <a:schemeClr val="tx1">
                  <a:lumMod val="75000"/>
                </a:schemeClr>
              </a:solidFill>
              <a:latin typeface="Playfair Display Regular" panose="00000500000000000000" charset="0"/>
            </a:endParaRPr>
          </a:p>
          <a:p>
            <a:pPr marL="800100" lvl="1" indent="-342900"/>
            <a:endParaRPr lang="en-US" sz="2200" kern="0" dirty="0">
              <a:solidFill>
                <a:schemeClr val="tx1">
                  <a:lumMod val="75000"/>
                </a:schemeClr>
              </a:solidFill>
              <a:latin typeface="Playfair Display Regular" panose="00000500000000000000" charset="0"/>
            </a:endParaRPr>
          </a:p>
          <a:p>
            <a:pPr marL="342900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Scenario 2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Exit and stairs width = 2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Half capacity, 28 people per floor</a:t>
            </a:r>
          </a:p>
          <a:p>
            <a:pPr marL="457200" lvl="1" indent="0">
              <a:buNone/>
            </a:pPr>
            <a:endParaRPr lang="en-US" sz="2200" b="1" kern="0" dirty="0">
              <a:solidFill>
                <a:schemeClr val="tx1">
                  <a:lumMod val="75000"/>
                </a:schemeClr>
              </a:solidFill>
              <a:latin typeface="Playfair Display Regular" panose="00000500000000000000" charset="0"/>
            </a:endParaRPr>
          </a:p>
          <a:p>
            <a:pPr marL="457200" lvl="1" indent="0">
              <a:buNone/>
            </a:pPr>
            <a:r>
              <a:rPr lang="en-US" sz="2200" b="1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Each scenario was run 10 times</a:t>
            </a:r>
          </a:p>
          <a:p>
            <a:pPr marL="342900" indent="-342900"/>
            <a:endParaRPr lang="en-US" sz="2200" kern="0" dirty="0">
              <a:solidFill>
                <a:schemeClr val="accent2">
                  <a:lumMod val="50000"/>
                </a:schemeClr>
              </a:solidFill>
              <a:latin typeface="Playfair Display Regular" panose="00000500000000000000" charset="0"/>
            </a:endParaRPr>
          </a:p>
          <a:p>
            <a:pPr marL="342900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Scenario 3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Exit and stairs width = 1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Full capacity, 56 people per floor</a:t>
            </a:r>
          </a:p>
          <a:p>
            <a:pPr marL="800100" lvl="1" indent="-342900"/>
            <a:endParaRPr lang="en-US" sz="2200" kern="0" dirty="0">
              <a:solidFill>
                <a:schemeClr val="tx1">
                  <a:lumMod val="75000"/>
                </a:schemeClr>
              </a:solidFill>
              <a:latin typeface="Playfair Display Regular" panose="00000500000000000000" charset="0"/>
            </a:endParaRPr>
          </a:p>
          <a:p>
            <a:pPr marL="800100" lvl="1" indent="-342900"/>
            <a:endParaRPr lang="en-US" sz="2200" kern="0" dirty="0">
              <a:solidFill>
                <a:schemeClr val="tx1">
                  <a:lumMod val="75000"/>
                </a:schemeClr>
              </a:solidFill>
              <a:latin typeface="Playfair Display Regular" panose="00000500000000000000" charset="0"/>
            </a:endParaRPr>
          </a:p>
          <a:p>
            <a:pPr marL="342900" indent="-342900"/>
            <a:r>
              <a:rPr lang="en-US" sz="2200" kern="0" dirty="0">
                <a:solidFill>
                  <a:schemeClr val="accent2">
                    <a:lumMod val="50000"/>
                  </a:schemeClr>
                </a:solidFill>
                <a:latin typeface="Playfair Display Regular" panose="00000500000000000000" charset="0"/>
              </a:rPr>
              <a:t>Scenario 4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Exit and stairs width = 1</a:t>
            </a:r>
          </a:p>
          <a:p>
            <a:pPr marL="800100" lvl="1" indent="-342900"/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Playfair Display Regular" panose="00000500000000000000" charset="0"/>
              </a:rPr>
              <a:t>Full capacity, 56 people per floor</a:t>
            </a:r>
          </a:p>
          <a:p>
            <a:pPr marL="800100" lvl="1" indent="-342900"/>
            <a:endParaRPr lang="en-US" sz="2200" kern="0" dirty="0">
              <a:solidFill>
                <a:schemeClr val="tx1">
                  <a:lumMod val="75000"/>
                </a:schemeClr>
              </a:solidFill>
              <a:latin typeface="Playfair Display Regular" panose="00000500000000000000" charset="0"/>
            </a:endParaRPr>
          </a:p>
          <a:p>
            <a:pPr marL="800100" lvl="1" indent="-342900"/>
            <a:endParaRPr lang="en-US" sz="2200" kern="0" dirty="0">
              <a:solidFill>
                <a:schemeClr val="tx1">
                  <a:lumMod val="75000"/>
                </a:schemeClr>
              </a:solidFill>
              <a:latin typeface="Playfair Display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2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619404" y="626739"/>
            <a:ext cx="4260000" cy="53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Playfair Display Regular" panose="00000500000000000000" charset="0"/>
              </a:rPr>
              <a:t>Results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11584400" y="6250333"/>
            <a:ext cx="607600" cy="6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Playfair Display Regular" panose="00000500000000000000" charset="0"/>
              </a:rPr>
              <a:pPr defTabSz="1219170">
                <a:buClr>
                  <a:srgbClr val="000000"/>
                </a:buClr>
              </a:pPr>
              <a:t>9</a:t>
            </a:fld>
            <a:endParaRPr kern="0">
              <a:solidFill>
                <a:srgbClr val="FFFFFF"/>
              </a:solidFill>
              <a:latin typeface="Playfair Display Regular" panose="00000500000000000000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540FFCD-F8F2-699C-5957-D6E2153E9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099262"/>
              </p:ext>
            </p:extLst>
          </p:nvPr>
        </p:nvGraphicFramePr>
        <p:xfrm>
          <a:off x="619404" y="1453313"/>
          <a:ext cx="10964996" cy="479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249">
                  <a:extLst>
                    <a:ext uri="{9D8B030D-6E8A-4147-A177-3AD203B41FA5}">
                      <a16:colId xmlns:a16="http://schemas.microsoft.com/office/drawing/2014/main" val="1918201627"/>
                    </a:ext>
                  </a:extLst>
                </a:gridCol>
                <a:gridCol w="2741249">
                  <a:extLst>
                    <a:ext uri="{9D8B030D-6E8A-4147-A177-3AD203B41FA5}">
                      <a16:colId xmlns:a16="http://schemas.microsoft.com/office/drawing/2014/main" val="1267167181"/>
                    </a:ext>
                  </a:extLst>
                </a:gridCol>
                <a:gridCol w="2741249">
                  <a:extLst>
                    <a:ext uri="{9D8B030D-6E8A-4147-A177-3AD203B41FA5}">
                      <a16:colId xmlns:a16="http://schemas.microsoft.com/office/drawing/2014/main" val="875901495"/>
                    </a:ext>
                  </a:extLst>
                </a:gridCol>
                <a:gridCol w="2741249">
                  <a:extLst>
                    <a:ext uri="{9D8B030D-6E8A-4147-A177-3AD203B41FA5}">
                      <a16:colId xmlns:a16="http://schemas.microsoft.com/office/drawing/2014/main" val="281756466"/>
                    </a:ext>
                  </a:extLst>
                </a:gridCol>
              </a:tblGrid>
              <a:tr h="423130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Playfair Display Regular" panose="00000500000000000000" charset="0"/>
                        </a:rPr>
                        <a:t>Scenario 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Playfair Display Regular" panose="00000500000000000000" charset="0"/>
                        </a:rPr>
                        <a:t>Scenario 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Playfair Display Regular" panose="00000500000000000000" charset="0"/>
                        </a:rPr>
                        <a:t>Scenario 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Playfair Display Regular" panose="00000500000000000000" charset="0"/>
                        </a:rPr>
                        <a:t>Scenario 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289674"/>
                  </a:ext>
                </a:extLst>
              </a:tr>
              <a:tr h="437389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404999"/>
                  </a:ext>
                </a:extLst>
              </a:tr>
            </a:tbl>
          </a:graphicData>
        </a:graphic>
      </p:graphicFrame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DD2210-F223-72C5-CB24-7DCC1963E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52" y="1939979"/>
            <a:ext cx="2248621" cy="416110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3C6B04-EFDF-1A21-9553-124B4F0DB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91" y="1939979"/>
            <a:ext cx="2248621" cy="418266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BA6F66F-A8A2-7A12-459A-7C63DB7B7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89" y="1939979"/>
            <a:ext cx="2260271" cy="4182667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C5BC3FF-0FE4-37B7-CC41-4B4D598DE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77" y="1939979"/>
            <a:ext cx="2260271" cy="41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77784"/>
      </p:ext>
    </p:extLst>
  </p:cSld>
  <p:clrMapOvr>
    <a:masterClrMapping/>
  </p:clrMapOvr>
</p:sld>
</file>

<file path=ppt/theme/theme1.xml><?xml version="1.0" encoding="utf-8"?>
<a:theme xmlns:a="http://schemas.openxmlformats.org/drawingml/2006/main" name="Paulina template">
  <a:themeElements>
    <a:clrScheme name="Custom 347">
      <a:dk1>
        <a:srgbClr val="756F6F"/>
      </a:dk1>
      <a:lt1>
        <a:srgbClr val="FFFFFF"/>
      </a:lt1>
      <a:dk2>
        <a:srgbClr val="A8A09D"/>
      </a:dk2>
      <a:lt2>
        <a:srgbClr val="F5F1F0"/>
      </a:lt2>
      <a:accent1>
        <a:srgbClr val="AD9B91"/>
      </a:accent1>
      <a:accent2>
        <a:srgbClr val="E2D1C2"/>
      </a:accent2>
      <a:accent3>
        <a:srgbClr val="C4CBBF"/>
      </a:accent3>
      <a:accent4>
        <a:srgbClr val="BFC8CB"/>
      </a:accent4>
      <a:accent5>
        <a:srgbClr val="E9DBDB"/>
      </a:accent5>
      <a:accent6>
        <a:srgbClr val="C5C4BF"/>
      </a:accent6>
      <a:hlink>
        <a:srgbClr val="413A3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ulina template">
  <a:themeElements>
    <a:clrScheme name="Custom 347">
      <a:dk1>
        <a:srgbClr val="756F6F"/>
      </a:dk1>
      <a:lt1>
        <a:srgbClr val="FFFFFF"/>
      </a:lt1>
      <a:dk2>
        <a:srgbClr val="A8A09D"/>
      </a:dk2>
      <a:lt2>
        <a:srgbClr val="F5F1F0"/>
      </a:lt2>
      <a:accent1>
        <a:srgbClr val="AD9B91"/>
      </a:accent1>
      <a:accent2>
        <a:srgbClr val="E2D1C2"/>
      </a:accent2>
      <a:accent3>
        <a:srgbClr val="C4CBBF"/>
      </a:accent3>
      <a:accent4>
        <a:srgbClr val="BFC8CB"/>
      </a:accent4>
      <a:accent5>
        <a:srgbClr val="E9DBDB"/>
      </a:accent5>
      <a:accent6>
        <a:srgbClr val="C5C4BF"/>
      </a:accent6>
      <a:hlink>
        <a:srgbClr val="413A3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477</Words>
  <Application>Microsoft Office PowerPoint</Application>
  <PresentationFormat>Widescreen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Inria Serif</vt:lpstr>
      <vt:lpstr>Inria Serif Light</vt:lpstr>
      <vt:lpstr>Playfair Display Regular</vt:lpstr>
      <vt:lpstr>STIXGeneral-Regular</vt:lpstr>
      <vt:lpstr>Arial</vt:lpstr>
      <vt:lpstr>Calibri</vt:lpstr>
      <vt:lpstr>Paulina template</vt:lpstr>
      <vt:lpstr>1_Paulina template</vt:lpstr>
      <vt:lpstr>Evacuation Model for Interior Layout Evaluation </vt:lpstr>
      <vt:lpstr>Introduction</vt:lpstr>
      <vt:lpstr>Introduction</vt:lpstr>
      <vt:lpstr>Background—previous research</vt:lpstr>
      <vt:lpstr>Background—Study Area</vt:lpstr>
      <vt:lpstr>Model Design </vt:lpstr>
      <vt:lpstr>Methodology</vt:lpstr>
      <vt:lpstr>Scenarios</vt:lpstr>
      <vt:lpstr>Results</vt:lpstr>
      <vt:lpstr>Results</vt:lpstr>
      <vt:lpstr>Verification and Validation</vt:lpstr>
      <vt:lpstr>Conclusion and Discussion</vt:lpstr>
      <vt:lpstr>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Evacuation Model for Interior</dc:title>
  <dc:creator>黃詠芊</dc:creator>
  <cp:lastModifiedBy>黃詠芊</cp:lastModifiedBy>
  <cp:revision>20</cp:revision>
  <dcterms:created xsi:type="dcterms:W3CDTF">2022-05-12T04:07:49Z</dcterms:created>
  <dcterms:modified xsi:type="dcterms:W3CDTF">2022-05-12T11:10:39Z</dcterms:modified>
</cp:coreProperties>
</file>